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3" r:id="rId5"/>
    <p:sldId id="284" r:id="rId6"/>
    <p:sldId id="259" r:id="rId7"/>
    <p:sldId id="262" r:id="rId8"/>
    <p:sldId id="260" r:id="rId9"/>
    <p:sldId id="261" r:id="rId10"/>
    <p:sldId id="263" r:id="rId11"/>
    <p:sldId id="266" r:id="rId12"/>
    <p:sldId id="265" r:id="rId13"/>
    <p:sldId id="267" r:id="rId14"/>
    <p:sldId id="268" r:id="rId15"/>
    <p:sldId id="269" r:id="rId16"/>
    <p:sldId id="271" r:id="rId17"/>
    <p:sldId id="273" r:id="rId18"/>
    <p:sldId id="272" r:id="rId19"/>
    <p:sldId id="275" r:id="rId20"/>
    <p:sldId id="274" r:id="rId21"/>
    <p:sldId id="270" r:id="rId22"/>
    <p:sldId id="276" r:id="rId23"/>
    <p:sldId id="278" r:id="rId24"/>
    <p:sldId id="285" r:id="rId25"/>
    <p:sldId id="286" r:id="rId26"/>
    <p:sldId id="282" r:id="rId27"/>
    <p:sldId id="279" r:id="rId28"/>
    <p:sldId id="277" r:id="rId29"/>
    <p:sldId id="281" r:id="rId30"/>
    <p:sldId id="28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 showGuides="1">
      <p:cViewPr>
        <p:scale>
          <a:sx n="90" d="100"/>
          <a:sy n="90" d="100"/>
        </p:scale>
        <p:origin x="129" y="2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2342F7-E35A-440F-AD74-7C157BF2001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FC6B8B6-DCBB-419E-BE18-E48FF8B5BCAE}">
      <dgm:prSet phldrT="[Text]"/>
      <dgm:spPr>
        <a:gradFill flip="none" rotWithShape="0">
          <a:gsLst>
            <a:gs pos="0">
              <a:schemeClr val="accent6"/>
            </a:gs>
            <a:gs pos="33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0" scaled="1"/>
          <a:tileRect/>
        </a:gradFill>
      </dgm:spPr>
      <dgm:t>
        <a:bodyPr/>
        <a:lstStyle/>
        <a:p>
          <a:r>
            <a:rPr lang="en-US" dirty="0"/>
            <a:t>Overview</a:t>
          </a:r>
        </a:p>
      </dgm:t>
    </dgm:pt>
    <dgm:pt modelId="{28AD01B7-2185-47DF-A410-896E2BAF27EF}" type="parTrans" cxnId="{6BB963DD-6D21-4DDF-B4E0-11360D0220E1}">
      <dgm:prSet/>
      <dgm:spPr/>
      <dgm:t>
        <a:bodyPr/>
        <a:lstStyle/>
        <a:p>
          <a:endParaRPr lang="en-US"/>
        </a:p>
      </dgm:t>
    </dgm:pt>
    <dgm:pt modelId="{6E52CEE5-D9DE-4511-9C16-8AEA3D8AE3D7}" type="sibTrans" cxnId="{6BB963DD-6D21-4DDF-B4E0-11360D0220E1}">
      <dgm:prSet/>
      <dgm:spPr/>
      <dgm:t>
        <a:bodyPr/>
        <a:lstStyle/>
        <a:p>
          <a:endParaRPr lang="en-US"/>
        </a:p>
      </dgm:t>
    </dgm:pt>
    <dgm:pt modelId="{C3397DB5-67AE-4F1A-A8D6-CD6F5AC7C617}">
      <dgm:prSet phldrT="[Text]"/>
      <dgm:spPr/>
      <dgm:t>
        <a:bodyPr/>
        <a:lstStyle/>
        <a:p>
          <a:r>
            <a:rPr lang="en-US" dirty="0"/>
            <a:t>Datasets</a:t>
          </a:r>
        </a:p>
      </dgm:t>
    </dgm:pt>
    <dgm:pt modelId="{2CC9013E-C1CD-4CA5-B924-3D0B63F575BE}" type="parTrans" cxnId="{AFE768B3-C55C-478D-818A-FC0546E683A8}">
      <dgm:prSet/>
      <dgm:spPr/>
      <dgm:t>
        <a:bodyPr/>
        <a:lstStyle/>
        <a:p>
          <a:endParaRPr lang="en-US"/>
        </a:p>
      </dgm:t>
    </dgm:pt>
    <dgm:pt modelId="{D3F681EE-1FD7-46B0-8AC3-5DD90D7B3A03}" type="sibTrans" cxnId="{AFE768B3-C55C-478D-818A-FC0546E683A8}">
      <dgm:prSet/>
      <dgm:spPr/>
      <dgm:t>
        <a:bodyPr/>
        <a:lstStyle/>
        <a:p>
          <a:endParaRPr lang="en-US"/>
        </a:p>
      </dgm:t>
    </dgm:pt>
    <dgm:pt modelId="{55B4D4C9-72D0-444A-BAAA-A556E781BF40}">
      <dgm:prSet phldrT="[Text]"/>
      <dgm:spPr/>
      <dgm:t>
        <a:bodyPr/>
        <a:lstStyle/>
        <a:p>
          <a:r>
            <a:rPr lang="en-US" dirty="0"/>
            <a:t>Rule language</a:t>
          </a:r>
        </a:p>
      </dgm:t>
    </dgm:pt>
    <dgm:pt modelId="{B1B82702-2D2D-4BC8-9802-703A67D3C5FE}" type="parTrans" cxnId="{ACC7BC2F-398A-4D6B-B1D5-C3FBBA5E156F}">
      <dgm:prSet/>
      <dgm:spPr/>
      <dgm:t>
        <a:bodyPr/>
        <a:lstStyle/>
        <a:p>
          <a:endParaRPr lang="en-US"/>
        </a:p>
      </dgm:t>
    </dgm:pt>
    <dgm:pt modelId="{76C90DFD-DDEB-46CB-AFEA-1A6A33182C1B}" type="sibTrans" cxnId="{ACC7BC2F-398A-4D6B-B1D5-C3FBBA5E156F}">
      <dgm:prSet/>
      <dgm:spPr/>
      <dgm:t>
        <a:bodyPr/>
        <a:lstStyle/>
        <a:p>
          <a:endParaRPr lang="en-US"/>
        </a:p>
      </dgm:t>
    </dgm:pt>
    <dgm:pt modelId="{06957653-334F-4D92-A05C-017691D344AD}">
      <dgm:prSet phldrT="[Text]"/>
      <dgm:spPr/>
      <dgm:t>
        <a:bodyPr/>
        <a:lstStyle/>
        <a:p>
          <a:r>
            <a:rPr lang="en-US" dirty="0"/>
            <a:t>Extensions</a:t>
          </a:r>
        </a:p>
      </dgm:t>
    </dgm:pt>
    <dgm:pt modelId="{941F68C5-E25B-4F2C-A662-D155E202A4D1}" type="parTrans" cxnId="{281C42AB-AE9E-4729-ADA0-E0454834A2E0}">
      <dgm:prSet/>
      <dgm:spPr/>
      <dgm:t>
        <a:bodyPr/>
        <a:lstStyle/>
        <a:p>
          <a:endParaRPr lang="en-US"/>
        </a:p>
      </dgm:t>
    </dgm:pt>
    <dgm:pt modelId="{47032687-0DF2-4494-94D3-180CEE8106D3}" type="sibTrans" cxnId="{281C42AB-AE9E-4729-ADA0-E0454834A2E0}">
      <dgm:prSet/>
      <dgm:spPr/>
      <dgm:t>
        <a:bodyPr/>
        <a:lstStyle/>
        <a:p>
          <a:endParaRPr lang="en-US"/>
        </a:p>
      </dgm:t>
    </dgm:pt>
    <dgm:pt modelId="{B630C0C4-6CE3-4148-AC78-8BAD3E85A4BA}" type="pres">
      <dgm:prSet presAssocID="{D32342F7-E35A-440F-AD74-7C157BF2001D}" presName="Name0" presStyleCnt="0">
        <dgm:presLayoutVars>
          <dgm:dir/>
          <dgm:resizeHandles val="exact"/>
        </dgm:presLayoutVars>
      </dgm:prSet>
      <dgm:spPr/>
    </dgm:pt>
    <dgm:pt modelId="{C3AD4A01-156B-485C-84E8-40F37D44CA74}" type="pres">
      <dgm:prSet presAssocID="{1FC6B8B6-DCBB-419E-BE18-E48FF8B5BCAE}" presName="parTxOnly" presStyleLbl="node1" presStyleIdx="0" presStyleCnt="4">
        <dgm:presLayoutVars>
          <dgm:bulletEnabled val="1"/>
        </dgm:presLayoutVars>
      </dgm:prSet>
      <dgm:spPr/>
    </dgm:pt>
    <dgm:pt modelId="{B5A281BA-A16E-41FE-9032-C03C41B013A4}" type="pres">
      <dgm:prSet presAssocID="{6E52CEE5-D9DE-4511-9C16-8AEA3D8AE3D7}" presName="parSpace" presStyleCnt="0"/>
      <dgm:spPr/>
    </dgm:pt>
    <dgm:pt modelId="{39224A43-9EBE-4759-B941-E71964887865}" type="pres">
      <dgm:prSet presAssocID="{C3397DB5-67AE-4F1A-A8D6-CD6F5AC7C617}" presName="parTxOnly" presStyleLbl="node1" presStyleIdx="1" presStyleCnt="4">
        <dgm:presLayoutVars>
          <dgm:bulletEnabled val="1"/>
        </dgm:presLayoutVars>
      </dgm:prSet>
      <dgm:spPr/>
    </dgm:pt>
    <dgm:pt modelId="{973A499B-CCDD-4AB0-91D5-8902F597B1B7}" type="pres">
      <dgm:prSet presAssocID="{D3F681EE-1FD7-46B0-8AC3-5DD90D7B3A03}" presName="parSpace" presStyleCnt="0"/>
      <dgm:spPr/>
    </dgm:pt>
    <dgm:pt modelId="{F5E6BC6D-B94E-4E4C-84BF-FC8E40F8FE37}" type="pres">
      <dgm:prSet presAssocID="{55B4D4C9-72D0-444A-BAAA-A556E781BF40}" presName="parTxOnly" presStyleLbl="node1" presStyleIdx="2" presStyleCnt="4">
        <dgm:presLayoutVars>
          <dgm:bulletEnabled val="1"/>
        </dgm:presLayoutVars>
      </dgm:prSet>
      <dgm:spPr/>
    </dgm:pt>
    <dgm:pt modelId="{B8696631-6372-4B6B-9452-82D9DBCEF61A}" type="pres">
      <dgm:prSet presAssocID="{76C90DFD-DDEB-46CB-AFEA-1A6A33182C1B}" presName="parSpace" presStyleCnt="0"/>
      <dgm:spPr/>
    </dgm:pt>
    <dgm:pt modelId="{55BA5E36-A0A2-4ED0-956D-9F26A190D549}" type="pres">
      <dgm:prSet presAssocID="{06957653-334F-4D92-A05C-017691D344AD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E1E318FC-1ED7-4A7A-BF9B-6CF9FF2AE426}" type="presOf" srcId="{06957653-334F-4D92-A05C-017691D344AD}" destId="{55BA5E36-A0A2-4ED0-956D-9F26A190D549}" srcOrd="0" destOrd="0" presId="urn:microsoft.com/office/officeart/2005/8/layout/hChevron3"/>
    <dgm:cxn modelId="{A2458C54-C013-4734-B626-C94D18EFDD50}" type="presOf" srcId="{55B4D4C9-72D0-444A-BAAA-A556E781BF40}" destId="{F5E6BC6D-B94E-4E4C-84BF-FC8E40F8FE37}" srcOrd="0" destOrd="0" presId="urn:microsoft.com/office/officeart/2005/8/layout/hChevron3"/>
    <dgm:cxn modelId="{AFE768B3-C55C-478D-818A-FC0546E683A8}" srcId="{D32342F7-E35A-440F-AD74-7C157BF2001D}" destId="{C3397DB5-67AE-4F1A-A8D6-CD6F5AC7C617}" srcOrd="1" destOrd="0" parTransId="{2CC9013E-C1CD-4CA5-B924-3D0B63F575BE}" sibTransId="{D3F681EE-1FD7-46B0-8AC3-5DD90D7B3A03}"/>
    <dgm:cxn modelId="{ACC7BC2F-398A-4D6B-B1D5-C3FBBA5E156F}" srcId="{D32342F7-E35A-440F-AD74-7C157BF2001D}" destId="{55B4D4C9-72D0-444A-BAAA-A556E781BF40}" srcOrd="2" destOrd="0" parTransId="{B1B82702-2D2D-4BC8-9802-703A67D3C5FE}" sibTransId="{76C90DFD-DDEB-46CB-AFEA-1A6A33182C1B}"/>
    <dgm:cxn modelId="{FABC42C9-5B87-4E82-BD37-5321F0808576}" type="presOf" srcId="{D32342F7-E35A-440F-AD74-7C157BF2001D}" destId="{B630C0C4-6CE3-4148-AC78-8BAD3E85A4BA}" srcOrd="0" destOrd="0" presId="urn:microsoft.com/office/officeart/2005/8/layout/hChevron3"/>
    <dgm:cxn modelId="{6BB963DD-6D21-4DDF-B4E0-11360D0220E1}" srcId="{D32342F7-E35A-440F-AD74-7C157BF2001D}" destId="{1FC6B8B6-DCBB-419E-BE18-E48FF8B5BCAE}" srcOrd="0" destOrd="0" parTransId="{28AD01B7-2185-47DF-A410-896E2BAF27EF}" sibTransId="{6E52CEE5-D9DE-4511-9C16-8AEA3D8AE3D7}"/>
    <dgm:cxn modelId="{B3B310A8-D53F-4E35-A689-8103CF107E45}" type="presOf" srcId="{1FC6B8B6-DCBB-419E-BE18-E48FF8B5BCAE}" destId="{C3AD4A01-156B-485C-84E8-40F37D44CA74}" srcOrd="0" destOrd="0" presId="urn:microsoft.com/office/officeart/2005/8/layout/hChevron3"/>
    <dgm:cxn modelId="{AC6DAC99-B895-4274-8A5E-CB41D6852548}" type="presOf" srcId="{C3397DB5-67AE-4F1A-A8D6-CD6F5AC7C617}" destId="{39224A43-9EBE-4759-B941-E71964887865}" srcOrd="0" destOrd="0" presId="urn:microsoft.com/office/officeart/2005/8/layout/hChevron3"/>
    <dgm:cxn modelId="{281C42AB-AE9E-4729-ADA0-E0454834A2E0}" srcId="{D32342F7-E35A-440F-AD74-7C157BF2001D}" destId="{06957653-334F-4D92-A05C-017691D344AD}" srcOrd="3" destOrd="0" parTransId="{941F68C5-E25B-4F2C-A662-D155E202A4D1}" sibTransId="{47032687-0DF2-4494-94D3-180CEE8106D3}"/>
    <dgm:cxn modelId="{22DBAE7C-7B18-428D-A4C0-A1B589196F3E}" type="presParOf" srcId="{B630C0C4-6CE3-4148-AC78-8BAD3E85A4BA}" destId="{C3AD4A01-156B-485C-84E8-40F37D44CA74}" srcOrd="0" destOrd="0" presId="urn:microsoft.com/office/officeart/2005/8/layout/hChevron3"/>
    <dgm:cxn modelId="{06E5499E-C601-48F0-A0CC-34717957C8A8}" type="presParOf" srcId="{B630C0C4-6CE3-4148-AC78-8BAD3E85A4BA}" destId="{B5A281BA-A16E-41FE-9032-C03C41B013A4}" srcOrd="1" destOrd="0" presId="urn:microsoft.com/office/officeart/2005/8/layout/hChevron3"/>
    <dgm:cxn modelId="{F93F68D4-574F-4459-B8EB-433B797BC370}" type="presParOf" srcId="{B630C0C4-6CE3-4148-AC78-8BAD3E85A4BA}" destId="{39224A43-9EBE-4759-B941-E71964887865}" srcOrd="2" destOrd="0" presId="urn:microsoft.com/office/officeart/2005/8/layout/hChevron3"/>
    <dgm:cxn modelId="{B95C369A-56D5-4F60-B9D9-65F669F2337B}" type="presParOf" srcId="{B630C0C4-6CE3-4148-AC78-8BAD3E85A4BA}" destId="{973A499B-CCDD-4AB0-91D5-8902F597B1B7}" srcOrd="3" destOrd="0" presId="urn:microsoft.com/office/officeart/2005/8/layout/hChevron3"/>
    <dgm:cxn modelId="{ED98C9B7-4410-40BC-986F-748F90CB0482}" type="presParOf" srcId="{B630C0C4-6CE3-4148-AC78-8BAD3E85A4BA}" destId="{F5E6BC6D-B94E-4E4C-84BF-FC8E40F8FE37}" srcOrd="4" destOrd="0" presId="urn:microsoft.com/office/officeart/2005/8/layout/hChevron3"/>
    <dgm:cxn modelId="{6B8C607F-6FC2-487C-B9CF-ED885BD51855}" type="presParOf" srcId="{B630C0C4-6CE3-4148-AC78-8BAD3E85A4BA}" destId="{B8696631-6372-4B6B-9452-82D9DBCEF61A}" srcOrd="5" destOrd="0" presId="urn:microsoft.com/office/officeart/2005/8/layout/hChevron3"/>
    <dgm:cxn modelId="{3F3B5A55-D78C-46D4-BF05-1B913BF013AC}" type="presParOf" srcId="{B630C0C4-6CE3-4148-AC78-8BAD3E85A4BA}" destId="{55BA5E36-A0A2-4ED0-956D-9F26A190D54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32342F7-E35A-440F-AD74-7C157BF2001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FC6B8B6-DCBB-419E-BE18-E48FF8B5BCAE}">
      <dgm:prSet phldrT="[Text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Overview</a:t>
          </a:r>
        </a:p>
      </dgm:t>
    </dgm:pt>
    <dgm:pt modelId="{28AD01B7-2185-47DF-A410-896E2BAF27EF}" type="parTrans" cxnId="{6BB963DD-6D21-4DDF-B4E0-11360D0220E1}">
      <dgm:prSet/>
      <dgm:spPr/>
      <dgm:t>
        <a:bodyPr/>
        <a:lstStyle/>
        <a:p>
          <a:endParaRPr lang="en-US"/>
        </a:p>
      </dgm:t>
    </dgm:pt>
    <dgm:pt modelId="{6E52CEE5-D9DE-4511-9C16-8AEA3D8AE3D7}" type="sibTrans" cxnId="{6BB963DD-6D21-4DDF-B4E0-11360D0220E1}">
      <dgm:prSet/>
      <dgm:spPr/>
      <dgm:t>
        <a:bodyPr/>
        <a:lstStyle/>
        <a:p>
          <a:endParaRPr lang="en-US"/>
        </a:p>
      </dgm:t>
    </dgm:pt>
    <dgm:pt modelId="{C3397DB5-67AE-4F1A-A8D6-CD6F5AC7C617}">
      <dgm:prSet phldrT="[Text]" custT="1"/>
      <dgm:spPr>
        <a:gradFill flip="none" rotWithShape="0">
          <a:gsLst>
            <a:gs pos="0">
              <a:srgbClr val="92D050"/>
            </a:gs>
            <a:gs pos="45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0" scaled="1"/>
          <a:tileRect/>
        </a:gradFill>
      </dgm:spPr>
      <dgm:t>
        <a:bodyPr/>
        <a:lstStyle/>
        <a:p>
          <a:r>
            <a:rPr lang="en-US" sz="2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Datasets</a:t>
          </a:r>
        </a:p>
      </dgm:t>
    </dgm:pt>
    <dgm:pt modelId="{2CC9013E-C1CD-4CA5-B924-3D0B63F575BE}" type="parTrans" cxnId="{AFE768B3-C55C-478D-818A-FC0546E683A8}">
      <dgm:prSet/>
      <dgm:spPr/>
      <dgm:t>
        <a:bodyPr/>
        <a:lstStyle/>
        <a:p>
          <a:endParaRPr lang="en-US"/>
        </a:p>
      </dgm:t>
    </dgm:pt>
    <dgm:pt modelId="{D3F681EE-1FD7-46B0-8AC3-5DD90D7B3A03}" type="sibTrans" cxnId="{AFE768B3-C55C-478D-818A-FC0546E683A8}">
      <dgm:prSet/>
      <dgm:spPr/>
      <dgm:t>
        <a:bodyPr/>
        <a:lstStyle/>
        <a:p>
          <a:endParaRPr lang="en-US"/>
        </a:p>
      </dgm:t>
    </dgm:pt>
    <dgm:pt modelId="{55B4D4C9-72D0-444A-BAAA-A556E781BF40}">
      <dgm:prSet phldrT="[Text]"/>
      <dgm:spPr/>
      <dgm:t>
        <a:bodyPr/>
        <a:lstStyle/>
        <a:p>
          <a:r>
            <a:rPr lang="en-US" dirty="0"/>
            <a:t>Rule language</a:t>
          </a:r>
        </a:p>
      </dgm:t>
    </dgm:pt>
    <dgm:pt modelId="{B1B82702-2D2D-4BC8-9802-703A67D3C5FE}" type="parTrans" cxnId="{ACC7BC2F-398A-4D6B-B1D5-C3FBBA5E156F}">
      <dgm:prSet/>
      <dgm:spPr/>
      <dgm:t>
        <a:bodyPr/>
        <a:lstStyle/>
        <a:p>
          <a:endParaRPr lang="en-US"/>
        </a:p>
      </dgm:t>
    </dgm:pt>
    <dgm:pt modelId="{76C90DFD-DDEB-46CB-AFEA-1A6A33182C1B}" type="sibTrans" cxnId="{ACC7BC2F-398A-4D6B-B1D5-C3FBBA5E156F}">
      <dgm:prSet/>
      <dgm:spPr/>
      <dgm:t>
        <a:bodyPr/>
        <a:lstStyle/>
        <a:p>
          <a:endParaRPr lang="en-US"/>
        </a:p>
      </dgm:t>
    </dgm:pt>
    <dgm:pt modelId="{06957653-334F-4D92-A05C-017691D344AD}">
      <dgm:prSet phldrT="[Text]"/>
      <dgm:spPr/>
      <dgm:t>
        <a:bodyPr/>
        <a:lstStyle/>
        <a:p>
          <a:r>
            <a:rPr lang="en-US" dirty="0"/>
            <a:t>Extensions</a:t>
          </a:r>
        </a:p>
      </dgm:t>
    </dgm:pt>
    <dgm:pt modelId="{941F68C5-E25B-4F2C-A662-D155E202A4D1}" type="parTrans" cxnId="{281C42AB-AE9E-4729-ADA0-E0454834A2E0}">
      <dgm:prSet/>
      <dgm:spPr/>
      <dgm:t>
        <a:bodyPr/>
        <a:lstStyle/>
        <a:p>
          <a:endParaRPr lang="en-US"/>
        </a:p>
      </dgm:t>
    </dgm:pt>
    <dgm:pt modelId="{47032687-0DF2-4494-94D3-180CEE8106D3}" type="sibTrans" cxnId="{281C42AB-AE9E-4729-ADA0-E0454834A2E0}">
      <dgm:prSet/>
      <dgm:spPr/>
      <dgm:t>
        <a:bodyPr/>
        <a:lstStyle/>
        <a:p>
          <a:endParaRPr lang="en-US"/>
        </a:p>
      </dgm:t>
    </dgm:pt>
    <dgm:pt modelId="{B630C0C4-6CE3-4148-AC78-8BAD3E85A4BA}" type="pres">
      <dgm:prSet presAssocID="{D32342F7-E35A-440F-AD74-7C157BF2001D}" presName="Name0" presStyleCnt="0">
        <dgm:presLayoutVars>
          <dgm:dir/>
          <dgm:resizeHandles val="exact"/>
        </dgm:presLayoutVars>
      </dgm:prSet>
      <dgm:spPr/>
    </dgm:pt>
    <dgm:pt modelId="{C3AD4A01-156B-485C-84E8-40F37D44CA74}" type="pres">
      <dgm:prSet presAssocID="{1FC6B8B6-DCBB-419E-BE18-E48FF8B5BCAE}" presName="parTxOnly" presStyleLbl="node1" presStyleIdx="0" presStyleCnt="4">
        <dgm:presLayoutVars>
          <dgm:bulletEnabled val="1"/>
        </dgm:presLayoutVars>
      </dgm:prSet>
      <dgm:spPr/>
    </dgm:pt>
    <dgm:pt modelId="{B5A281BA-A16E-41FE-9032-C03C41B013A4}" type="pres">
      <dgm:prSet presAssocID="{6E52CEE5-D9DE-4511-9C16-8AEA3D8AE3D7}" presName="parSpace" presStyleCnt="0"/>
      <dgm:spPr/>
    </dgm:pt>
    <dgm:pt modelId="{39224A43-9EBE-4759-B941-E71964887865}" type="pres">
      <dgm:prSet presAssocID="{C3397DB5-67AE-4F1A-A8D6-CD6F5AC7C617}" presName="parTxOnly" presStyleLbl="node1" presStyleIdx="1" presStyleCnt="4">
        <dgm:presLayoutVars>
          <dgm:bulletEnabled val="1"/>
        </dgm:presLayoutVars>
      </dgm:prSet>
      <dgm:spPr/>
    </dgm:pt>
    <dgm:pt modelId="{973A499B-CCDD-4AB0-91D5-8902F597B1B7}" type="pres">
      <dgm:prSet presAssocID="{D3F681EE-1FD7-46B0-8AC3-5DD90D7B3A03}" presName="parSpace" presStyleCnt="0"/>
      <dgm:spPr/>
    </dgm:pt>
    <dgm:pt modelId="{F5E6BC6D-B94E-4E4C-84BF-FC8E40F8FE37}" type="pres">
      <dgm:prSet presAssocID="{55B4D4C9-72D0-444A-BAAA-A556E781BF40}" presName="parTxOnly" presStyleLbl="node1" presStyleIdx="2" presStyleCnt="4">
        <dgm:presLayoutVars>
          <dgm:bulletEnabled val="1"/>
        </dgm:presLayoutVars>
      </dgm:prSet>
      <dgm:spPr/>
    </dgm:pt>
    <dgm:pt modelId="{B8696631-6372-4B6B-9452-82D9DBCEF61A}" type="pres">
      <dgm:prSet presAssocID="{76C90DFD-DDEB-46CB-AFEA-1A6A33182C1B}" presName="parSpace" presStyleCnt="0"/>
      <dgm:spPr/>
    </dgm:pt>
    <dgm:pt modelId="{55BA5E36-A0A2-4ED0-956D-9F26A190D549}" type="pres">
      <dgm:prSet presAssocID="{06957653-334F-4D92-A05C-017691D344AD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FABC42C9-5B87-4E82-BD37-5321F0808576}" type="presOf" srcId="{D32342F7-E35A-440F-AD74-7C157BF2001D}" destId="{B630C0C4-6CE3-4148-AC78-8BAD3E85A4BA}" srcOrd="0" destOrd="0" presId="urn:microsoft.com/office/officeart/2005/8/layout/hChevron3"/>
    <dgm:cxn modelId="{AFE768B3-C55C-478D-818A-FC0546E683A8}" srcId="{D32342F7-E35A-440F-AD74-7C157BF2001D}" destId="{C3397DB5-67AE-4F1A-A8D6-CD6F5AC7C617}" srcOrd="1" destOrd="0" parTransId="{2CC9013E-C1CD-4CA5-B924-3D0B63F575BE}" sibTransId="{D3F681EE-1FD7-46B0-8AC3-5DD90D7B3A03}"/>
    <dgm:cxn modelId="{AC6DAC99-B895-4274-8A5E-CB41D6852548}" type="presOf" srcId="{C3397DB5-67AE-4F1A-A8D6-CD6F5AC7C617}" destId="{39224A43-9EBE-4759-B941-E71964887865}" srcOrd="0" destOrd="0" presId="urn:microsoft.com/office/officeart/2005/8/layout/hChevron3"/>
    <dgm:cxn modelId="{281C42AB-AE9E-4729-ADA0-E0454834A2E0}" srcId="{D32342F7-E35A-440F-AD74-7C157BF2001D}" destId="{06957653-334F-4D92-A05C-017691D344AD}" srcOrd="3" destOrd="0" parTransId="{941F68C5-E25B-4F2C-A662-D155E202A4D1}" sibTransId="{47032687-0DF2-4494-94D3-180CEE8106D3}"/>
    <dgm:cxn modelId="{ACC7BC2F-398A-4D6B-B1D5-C3FBBA5E156F}" srcId="{D32342F7-E35A-440F-AD74-7C157BF2001D}" destId="{55B4D4C9-72D0-444A-BAAA-A556E781BF40}" srcOrd="2" destOrd="0" parTransId="{B1B82702-2D2D-4BC8-9802-703A67D3C5FE}" sibTransId="{76C90DFD-DDEB-46CB-AFEA-1A6A33182C1B}"/>
    <dgm:cxn modelId="{E1E318FC-1ED7-4A7A-BF9B-6CF9FF2AE426}" type="presOf" srcId="{06957653-334F-4D92-A05C-017691D344AD}" destId="{55BA5E36-A0A2-4ED0-956D-9F26A190D549}" srcOrd="0" destOrd="0" presId="urn:microsoft.com/office/officeart/2005/8/layout/hChevron3"/>
    <dgm:cxn modelId="{B3B310A8-D53F-4E35-A689-8103CF107E45}" type="presOf" srcId="{1FC6B8B6-DCBB-419E-BE18-E48FF8B5BCAE}" destId="{C3AD4A01-156B-485C-84E8-40F37D44CA74}" srcOrd="0" destOrd="0" presId="urn:microsoft.com/office/officeart/2005/8/layout/hChevron3"/>
    <dgm:cxn modelId="{6BB963DD-6D21-4DDF-B4E0-11360D0220E1}" srcId="{D32342F7-E35A-440F-AD74-7C157BF2001D}" destId="{1FC6B8B6-DCBB-419E-BE18-E48FF8B5BCAE}" srcOrd="0" destOrd="0" parTransId="{28AD01B7-2185-47DF-A410-896E2BAF27EF}" sibTransId="{6E52CEE5-D9DE-4511-9C16-8AEA3D8AE3D7}"/>
    <dgm:cxn modelId="{A2458C54-C013-4734-B626-C94D18EFDD50}" type="presOf" srcId="{55B4D4C9-72D0-444A-BAAA-A556E781BF40}" destId="{F5E6BC6D-B94E-4E4C-84BF-FC8E40F8FE37}" srcOrd="0" destOrd="0" presId="urn:microsoft.com/office/officeart/2005/8/layout/hChevron3"/>
    <dgm:cxn modelId="{22DBAE7C-7B18-428D-A4C0-A1B589196F3E}" type="presParOf" srcId="{B630C0C4-6CE3-4148-AC78-8BAD3E85A4BA}" destId="{C3AD4A01-156B-485C-84E8-40F37D44CA74}" srcOrd="0" destOrd="0" presId="urn:microsoft.com/office/officeart/2005/8/layout/hChevron3"/>
    <dgm:cxn modelId="{06E5499E-C601-48F0-A0CC-34717957C8A8}" type="presParOf" srcId="{B630C0C4-6CE3-4148-AC78-8BAD3E85A4BA}" destId="{B5A281BA-A16E-41FE-9032-C03C41B013A4}" srcOrd="1" destOrd="0" presId="urn:microsoft.com/office/officeart/2005/8/layout/hChevron3"/>
    <dgm:cxn modelId="{F93F68D4-574F-4459-B8EB-433B797BC370}" type="presParOf" srcId="{B630C0C4-6CE3-4148-AC78-8BAD3E85A4BA}" destId="{39224A43-9EBE-4759-B941-E71964887865}" srcOrd="2" destOrd="0" presId="urn:microsoft.com/office/officeart/2005/8/layout/hChevron3"/>
    <dgm:cxn modelId="{B95C369A-56D5-4F60-B9D9-65F669F2337B}" type="presParOf" srcId="{B630C0C4-6CE3-4148-AC78-8BAD3E85A4BA}" destId="{973A499B-CCDD-4AB0-91D5-8902F597B1B7}" srcOrd="3" destOrd="0" presId="urn:microsoft.com/office/officeart/2005/8/layout/hChevron3"/>
    <dgm:cxn modelId="{ED98C9B7-4410-40BC-986F-748F90CB0482}" type="presParOf" srcId="{B630C0C4-6CE3-4148-AC78-8BAD3E85A4BA}" destId="{F5E6BC6D-B94E-4E4C-84BF-FC8E40F8FE37}" srcOrd="4" destOrd="0" presId="urn:microsoft.com/office/officeart/2005/8/layout/hChevron3"/>
    <dgm:cxn modelId="{6B8C607F-6FC2-487C-B9CF-ED885BD51855}" type="presParOf" srcId="{B630C0C4-6CE3-4148-AC78-8BAD3E85A4BA}" destId="{B8696631-6372-4B6B-9452-82D9DBCEF61A}" srcOrd="5" destOrd="0" presId="urn:microsoft.com/office/officeart/2005/8/layout/hChevron3"/>
    <dgm:cxn modelId="{3F3B5A55-D78C-46D4-BF05-1B913BF013AC}" type="presParOf" srcId="{B630C0C4-6CE3-4148-AC78-8BAD3E85A4BA}" destId="{55BA5E36-A0A2-4ED0-956D-9F26A190D54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32342F7-E35A-440F-AD74-7C157BF2001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FC6B8B6-DCBB-419E-BE18-E48FF8B5BCAE}">
      <dgm:prSet phldrT="[Text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Overview</a:t>
          </a:r>
        </a:p>
      </dgm:t>
    </dgm:pt>
    <dgm:pt modelId="{28AD01B7-2185-47DF-A410-896E2BAF27EF}" type="parTrans" cxnId="{6BB963DD-6D21-4DDF-B4E0-11360D0220E1}">
      <dgm:prSet/>
      <dgm:spPr/>
      <dgm:t>
        <a:bodyPr/>
        <a:lstStyle/>
        <a:p>
          <a:endParaRPr lang="en-US"/>
        </a:p>
      </dgm:t>
    </dgm:pt>
    <dgm:pt modelId="{6E52CEE5-D9DE-4511-9C16-8AEA3D8AE3D7}" type="sibTrans" cxnId="{6BB963DD-6D21-4DDF-B4E0-11360D0220E1}">
      <dgm:prSet/>
      <dgm:spPr/>
      <dgm:t>
        <a:bodyPr/>
        <a:lstStyle/>
        <a:p>
          <a:endParaRPr lang="en-US"/>
        </a:p>
      </dgm:t>
    </dgm:pt>
    <dgm:pt modelId="{C3397DB5-67AE-4F1A-A8D6-CD6F5AC7C617}">
      <dgm:prSet phldrT="[Text]" custT="1"/>
      <dgm:spPr>
        <a:gradFill flip="none" rotWithShape="0">
          <a:gsLst>
            <a:gs pos="0">
              <a:srgbClr val="92D050"/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0" scaled="1"/>
          <a:tileRect/>
        </a:gradFill>
      </dgm:spPr>
      <dgm:t>
        <a:bodyPr/>
        <a:lstStyle/>
        <a:p>
          <a:r>
            <a:rPr lang="en-US" sz="2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Datasets</a:t>
          </a:r>
        </a:p>
      </dgm:t>
    </dgm:pt>
    <dgm:pt modelId="{2CC9013E-C1CD-4CA5-B924-3D0B63F575BE}" type="parTrans" cxnId="{AFE768B3-C55C-478D-818A-FC0546E683A8}">
      <dgm:prSet/>
      <dgm:spPr/>
      <dgm:t>
        <a:bodyPr/>
        <a:lstStyle/>
        <a:p>
          <a:endParaRPr lang="en-US"/>
        </a:p>
      </dgm:t>
    </dgm:pt>
    <dgm:pt modelId="{D3F681EE-1FD7-46B0-8AC3-5DD90D7B3A03}" type="sibTrans" cxnId="{AFE768B3-C55C-478D-818A-FC0546E683A8}">
      <dgm:prSet/>
      <dgm:spPr/>
      <dgm:t>
        <a:bodyPr/>
        <a:lstStyle/>
        <a:p>
          <a:endParaRPr lang="en-US"/>
        </a:p>
      </dgm:t>
    </dgm:pt>
    <dgm:pt modelId="{55B4D4C9-72D0-444A-BAAA-A556E781BF40}">
      <dgm:prSet phldrT="[Text]"/>
      <dgm:spPr/>
      <dgm:t>
        <a:bodyPr/>
        <a:lstStyle/>
        <a:p>
          <a:r>
            <a:rPr lang="en-US" dirty="0"/>
            <a:t>Rule language</a:t>
          </a:r>
        </a:p>
      </dgm:t>
    </dgm:pt>
    <dgm:pt modelId="{B1B82702-2D2D-4BC8-9802-703A67D3C5FE}" type="parTrans" cxnId="{ACC7BC2F-398A-4D6B-B1D5-C3FBBA5E156F}">
      <dgm:prSet/>
      <dgm:spPr/>
      <dgm:t>
        <a:bodyPr/>
        <a:lstStyle/>
        <a:p>
          <a:endParaRPr lang="en-US"/>
        </a:p>
      </dgm:t>
    </dgm:pt>
    <dgm:pt modelId="{76C90DFD-DDEB-46CB-AFEA-1A6A33182C1B}" type="sibTrans" cxnId="{ACC7BC2F-398A-4D6B-B1D5-C3FBBA5E156F}">
      <dgm:prSet/>
      <dgm:spPr/>
      <dgm:t>
        <a:bodyPr/>
        <a:lstStyle/>
        <a:p>
          <a:endParaRPr lang="en-US"/>
        </a:p>
      </dgm:t>
    </dgm:pt>
    <dgm:pt modelId="{06957653-334F-4D92-A05C-017691D344AD}">
      <dgm:prSet phldrT="[Text]"/>
      <dgm:spPr/>
      <dgm:t>
        <a:bodyPr/>
        <a:lstStyle/>
        <a:p>
          <a:r>
            <a:rPr lang="en-US" dirty="0"/>
            <a:t>Extensions</a:t>
          </a:r>
        </a:p>
      </dgm:t>
    </dgm:pt>
    <dgm:pt modelId="{941F68C5-E25B-4F2C-A662-D155E202A4D1}" type="parTrans" cxnId="{281C42AB-AE9E-4729-ADA0-E0454834A2E0}">
      <dgm:prSet/>
      <dgm:spPr/>
      <dgm:t>
        <a:bodyPr/>
        <a:lstStyle/>
        <a:p>
          <a:endParaRPr lang="en-US"/>
        </a:p>
      </dgm:t>
    </dgm:pt>
    <dgm:pt modelId="{47032687-0DF2-4494-94D3-180CEE8106D3}" type="sibTrans" cxnId="{281C42AB-AE9E-4729-ADA0-E0454834A2E0}">
      <dgm:prSet/>
      <dgm:spPr/>
      <dgm:t>
        <a:bodyPr/>
        <a:lstStyle/>
        <a:p>
          <a:endParaRPr lang="en-US"/>
        </a:p>
      </dgm:t>
    </dgm:pt>
    <dgm:pt modelId="{B630C0C4-6CE3-4148-AC78-8BAD3E85A4BA}" type="pres">
      <dgm:prSet presAssocID="{D32342F7-E35A-440F-AD74-7C157BF2001D}" presName="Name0" presStyleCnt="0">
        <dgm:presLayoutVars>
          <dgm:dir/>
          <dgm:resizeHandles val="exact"/>
        </dgm:presLayoutVars>
      </dgm:prSet>
      <dgm:spPr/>
    </dgm:pt>
    <dgm:pt modelId="{C3AD4A01-156B-485C-84E8-40F37D44CA74}" type="pres">
      <dgm:prSet presAssocID="{1FC6B8B6-DCBB-419E-BE18-E48FF8B5BCAE}" presName="parTxOnly" presStyleLbl="node1" presStyleIdx="0" presStyleCnt="4">
        <dgm:presLayoutVars>
          <dgm:bulletEnabled val="1"/>
        </dgm:presLayoutVars>
      </dgm:prSet>
      <dgm:spPr/>
    </dgm:pt>
    <dgm:pt modelId="{B5A281BA-A16E-41FE-9032-C03C41B013A4}" type="pres">
      <dgm:prSet presAssocID="{6E52CEE5-D9DE-4511-9C16-8AEA3D8AE3D7}" presName="parSpace" presStyleCnt="0"/>
      <dgm:spPr/>
    </dgm:pt>
    <dgm:pt modelId="{39224A43-9EBE-4759-B941-E71964887865}" type="pres">
      <dgm:prSet presAssocID="{C3397DB5-67AE-4F1A-A8D6-CD6F5AC7C617}" presName="parTxOnly" presStyleLbl="node1" presStyleIdx="1" presStyleCnt="4">
        <dgm:presLayoutVars>
          <dgm:bulletEnabled val="1"/>
        </dgm:presLayoutVars>
      </dgm:prSet>
      <dgm:spPr/>
    </dgm:pt>
    <dgm:pt modelId="{973A499B-CCDD-4AB0-91D5-8902F597B1B7}" type="pres">
      <dgm:prSet presAssocID="{D3F681EE-1FD7-46B0-8AC3-5DD90D7B3A03}" presName="parSpace" presStyleCnt="0"/>
      <dgm:spPr/>
    </dgm:pt>
    <dgm:pt modelId="{F5E6BC6D-B94E-4E4C-84BF-FC8E40F8FE37}" type="pres">
      <dgm:prSet presAssocID="{55B4D4C9-72D0-444A-BAAA-A556E781BF40}" presName="parTxOnly" presStyleLbl="node1" presStyleIdx="2" presStyleCnt="4">
        <dgm:presLayoutVars>
          <dgm:bulletEnabled val="1"/>
        </dgm:presLayoutVars>
      </dgm:prSet>
      <dgm:spPr/>
    </dgm:pt>
    <dgm:pt modelId="{B8696631-6372-4B6B-9452-82D9DBCEF61A}" type="pres">
      <dgm:prSet presAssocID="{76C90DFD-DDEB-46CB-AFEA-1A6A33182C1B}" presName="parSpace" presStyleCnt="0"/>
      <dgm:spPr/>
    </dgm:pt>
    <dgm:pt modelId="{55BA5E36-A0A2-4ED0-956D-9F26A190D549}" type="pres">
      <dgm:prSet presAssocID="{06957653-334F-4D92-A05C-017691D344AD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FABC42C9-5B87-4E82-BD37-5321F0808576}" type="presOf" srcId="{D32342F7-E35A-440F-AD74-7C157BF2001D}" destId="{B630C0C4-6CE3-4148-AC78-8BAD3E85A4BA}" srcOrd="0" destOrd="0" presId="urn:microsoft.com/office/officeart/2005/8/layout/hChevron3"/>
    <dgm:cxn modelId="{AFE768B3-C55C-478D-818A-FC0546E683A8}" srcId="{D32342F7-E35A-440F-AD74-7C157BF2001D}" destId="{C3397DB5-67AE-4F1A-A8D6-CD6F5AC7C617}" srcOrd="1" destOrd="0" parTransId="{2CC9013E-C1CD-4CA5-B924-3D0B63F575BE}" sibTransId="{D3F681EE-1FD7-46B0-8AC3-5DD90D7B3A03}"/>
    <dgm:cxn modelId="{AC6DAC99-B895-4274-8A5E-CB41D6852548}" type="presOf" srcId="{C3397DB5-67AE-4F1A-A8D6-CD6F5AC7C617}" destId="{39224A43-9EBE-4759-B941-E71964887865}" srcOrd="0" destOrd="0" presId="urn:microsoft.com/office/officeart/2005/8/layout/hChevron3"/>
    <dgm:cxn modelId="{281C42AB-AE9E-4729-ADA0-E0454834A2E0}" srcId="{D32342F7-E35A-440F-AD74-7C157BF2001D}" destId="{06957653-334F-4D92-A05C-017691D344AD}" srcOrd="3" destOrd="0" parTransId="{941F68C5-E25B-4F2C-A662-D155E202A4D1}" sibTransId="{47032687-0DF2-4494-94D3-180CEE8106D3}"/>
    <dgm:cxn modelId="{ACC7BC2F-398A-4D6B-B1D5-C3FBBA5E156F}" srcId="{D32342F7-E35A-440F-AD74-7C157BF2001D}" destId="{55B4D4C9-72D0-444A-BAAA-A556E781BF40}" srcOrd="2" destOrd="0" parTransId="{B1B82702-2D2D-4BC8-9802-703A67D3C5FE}" sibTransId="{76C90DFD-DDEB-46CB-AFEA-1A6A33182C1B}"/>
    <dgm:cxn modelId="{E1E318FC-1ED7-4A7A-BF9B-6CF9FF2AE426}" type="presOf" srcId="{06957653-334F-4D92-A05C-017691D344AD}" destId="{55BA5E36-A0A2-4ED0-956D-9F26A190D549}" srcOrd="0" destOrd="0" presId="urn:microsoft.com/office/officeart/2005/8/layout/hChevron3"/>
    <dgm:cxn modelId="{B3B310A8-D53F-4E35-A689-8103CF107E45}" type="presOf" srcId="{1FC6B8B6-DCBB-419E-BE18-E48FF8B5BCAE}" destId="{C3AD4A01-156B-485C-84E8-40F37D44CA74}" srcOrd="0" destOrd="0" presId="urn:microsoft.com/office/officeart/2005/8/layout/hChevron3"/>
    <dgm:cxn modelId="{6BB963DD-6D21-4DDF-B4E0-11360D0220E1}" srcId="{D32342F7-E35A-440F-AD74-7C157BF2001D}" destId="{1FC6B8B6-DCBB-419E-BE18-E48FF8B5BCAE}" srcOrd="0" destOrd="0" parTransId="{28AD01B7-2185-47DF-A410-896E2BAF27EF}" sibTransId="{6E52CEE5-D9DE-4511-9C16-8AEA3D8AE3D7}"/>
    <dgm:cxn modelId="{A2458C54-C013-4734-B626-C94D18EFDD50}" type="presOf" srcId="{55B4D4C9-72D0-444A-BAAA-A556E781BF40}" destId="{F5E6BC6D-B94E-4E4C-84BF-FC8E40F8FE37}" srcOrd="0" destOrd="0" presId="urn:microsoft.com/office/officeart/2005/8/layout/hChevron3"/>
    <dgm:cxn modelId="{22DBAE7C-7B18-428D-A4C0-A1B589196F3E}" type="presParOf" srcId="{B630C0C4-6CE3-4148-AC78-8BAD3E85A4BA}" destId="{C3AD4A01-156B-485C-84E8-40F37D44CA74}" srcOrd="0" destOrd="0" presId="urn:microsoft.com/office/officeart/2005/8/layout/hChevron3"/>
    <dgm:cxn modelId="{06E5499E-C601-48F0-A0CC-34717957C8A8}" type="presParOf" srcId="{B630C0C4-6CE3-4148-AC78-8BAD3E85A4BA}" destId="{B5A281BA-A16E-41FE-9032-C03C41B013A4}" srcOrd="1" destOrd="0" presId="urn:microsoft.com/office/officeart/2005/8/layout/hChevron3"/>
    <dgm:cxn modelId="{F93F68D4-574F-4459-B8EB-433B797BC370}" type="presParOf" srcId="{B630C0C4-6CE3-4148-AC78-8BAD3E85A4BA}" destId="{39224A43-9EBE-4759-B941-E71964887865}" srcOrd="2" destOrd="0" presId="urn:microsoft.com/office/officeart/2005/8/layout/hChevron3"/>
    <dgm:cxn modelId="{B95C369A-56D5-4F60-B9D9-65F669F2337B}" type="presParOf" srcId="{B630C0C4-6CE3-4148-AC78-8BAD3E85A4BA}" destId="{973A499B-CCDD-4AB0-91D5-8902F597B1B7}" srcOrd="3" destOrd="0" presId="urn:microsoft.com/office/officeart/2005/8/layout/hChevron3"/>
    <dgm:cxn modelId="{ED98C9B7-4410-40BC-986F-748F90CB0482}" type="presParOf" srcId="{B630C0C4-6CE3-4148-AC78-8BAD3E85A4BA}" destId="{F5E6BC6D-B94E-4E4C-84BF-FC8E40F8FE37}" srcOrd="4" destOrd="0" presId="urn:microsoft.com/office/officeart/2005/8/layout/hChevron3"/>
    <dgm:cxn modelId="{6B8C607F-6FC2-487C-B9CF-ED885BD51855}" type="presParOf" srcId="{B630C0C4-6CE3-4148-AC78-8BAD3E85A4BA}" destId="{B8696631-6372-4B6B-9452-82D9DBCEF61A}" srcOrd="5" destOrd="0" presId="urn:microsoft.com/office/officeart/2005/8/layout/hChevron3"/>
    <dgm:cxn modelId="{3F3B5A55-D78C-46D4-BF05-1B913BF013AC}" type="presParOf" srcId="{B630C0C4-6CE3-4148-AC78-8BAD3E85A4BA}" destId="{55BA5E36-A0A2-4ED0-956D-9F26A190D54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32342F7-E35A-440F-AD74-7C157BF2001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FC6B8B6-DCBB-419E-BE18-E48FF8B5BCAE}">
      <dgm:prSet phldrT="[Text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Overview</a:t>
          </a:r>
        </a:p>
      </dgm:t>
    </dgm:pt>
    <dgm:pt modelId="{28AD01B7-2185-47DF-A410-896E2BAF27EF}" type="parTrans" cxnId="{6BB963DD-6D21-4DDF-B4E0-11360D0220E1}">
      <dgm:prSet/>
      <dgm:spPr/>
      <dgm:t>
        <a:bodyPr/>
        <a:lstStyle/>
        <a:p>
          <a:endParaRPr lang="en-US"/>
        </a:p>
      </dgm:t>
    </dgm:pt>
    <dgm:pt modelId="{6E52CEE5-D9DE-4511-9C16-8AEA3D8AE3D7}" type="sibTrans" cxnId="{6BB963DD-6D21-4DDF-B4E0-11360D0220E1}">
      <dgm:prSet/>
      <dgm:spPr/>
      <dgm:t>
        <a:bodyPr/>
        <a:lstStyle/>
        <a:p>
          <a:endParaRPr lang="en-US"/>
        </a:p>
      </dgm:t>
    </dgm:pt>
    <dgm:pt modelId="{C3397DB5-67AE-4F1A-A8D6-CD6F5AC7C617}">
      <dgm:prSet phldrT="[Text]" custT="1"/>
      <dgm:spPr>
        <a:gradFill flip="none" rotWithShape="0">
          <a:gsLst>
            <a:gs pos="0">
              <a:srgbClr val="92D050"/>
            </a:gs>
            <a:gs pos="55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0" scaled="1"/>
          <a:tileRect/>
        </a:gradFill>
      </dgm:spPr>
      <dgm:t>
        <a:bodyPr/>
        <a:lstStyle/>
        <a:p>
          <a:r>
            <a:rPr lang="en-US" sz="2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Datasets</a:t>
          </a:r>
        </a:p>
      </dgm:t>
    </dgm:pt>
    <dgm:pt modelId="{2CC9013E-C1CD-4CA5-B924-3D0B63F575BE}" type="parTrans" cxnId="{AFE768B3-C55C-478D-818A-FC0546E683A8}">
      <dgm:prSet/>
      <dgm:spPr/>
      <dgm:t>
        <a:bodyPr/>
        <a:lstStyle/>
        <a:p>
          <a:endParaRPr lang="en-US"/>
        </a:p>
      </dgm:t>
    </dgm:pt>
    <dgm:pt modelId="{D3F681EE-1FD7-46B0-8AC3-5DD90D7B3A03}" type="sibTrans" cxnId="{AFE768B3-C55C-478D-818A-FC0546E683A8}">
      <dgm:prSet/>
      <dgm:spPr/>
      <dgm:t>
        <a:bodyPr/>
        <a:lstStyle/>
        <a:p>
          <a:endParaRPr lang="en-US"/>
        </a:p>
      </dgm:t>
    </dgm:pt>
    <dgm:pt modelId="{55B4D4C9-72D0-444A-BAAA-A556E781BF40}">
      <dgm:prSet phldrT="[Text]"/>
      <dgm:spPr/>
      <dgm:t>
        <a:bodyPr/>
        <a:lstStyle/>
        <a:p>
          <a:r>
            <a:rPr lang="en-US" dirty="0"/>
            <a:t>Rule language</a:t>
          </a:r>
        </a:p>
      </dgm:t>
    </dgm:pt>
    <dgm:pt modelId="{B1B82702-2D2D-4BC8-9802-703A67D3C5FE}" type="parTrans" cxnId="{ACC7BC2F-398A-4D6B-B1D5-C3FBBA5E156F}">
      <dgm:prSet/>
      <dgm:spPr/>
      <dgm:t>
        <a:bodyPr/>
        <a:lstStyle/>
        <a:p>
          <a:endParaRPr lang="en-US"/>
        </a:p>
      </dgm:t>
    </dgm:pt>
    <dgm:pt modelId="{76C90DFD-DDEB-46CB-AFEA-1A6A33182C1B}" type="sibTrans" cxnId="{ACC7BC2F-398A-4D6B-B1D5-C3FBBA5E156F}">
      <dgm:prSet/>
      <dgm:spPr/>
      <dgm:t>
        <a:bodyPr/>
        <a:lstStyle/>
        <a:p>
          <a:endParaRPr lang="en-US"/>
        </a:p>
      </dgm:t>
    </dgm:pt>
    <dgm:pt modelId="{06957653-334F-4D92-A05C-017691D344AD}">
      <dgm:prSet phldrT="[Text]"/>
      <dgm:spPr/>
      <dgm:t>
        <a:bodyPr/>
        <a:lstStyle/>
        <a:p>
          <a:r>
            <a:rPr lang="en-US" dirty="0"/>
            <a:t>Extensions</a:t>
          </a:r>
        </a:p>
      </dgm:t>
    </dgm:pt>
    <dgm:pt modelId="{941F68C5-E25B-4F2C-A662-D155E202A4D1}" type="parTrans" cxnId="{281C42AB-AE9E-4729-ADA0-E0454834A2E0}">
      <dgm:prSet/>
      <dgm:spPr/>
      <dgm:t>
        <a:bodyPr/>
        <a:lstStyle/>
        <a:p>
          <a:endParaRPr lang="en-US"/>
        </a:p>
      </dgm:t>
    </dgm:pt>
    <dgm:pt modelId="{47032687-0DF2-4494-94D3-180CEE8106D3}" type="sibTrans" cxnId="{281C42AB-AE9E-4729-ADA0-E0454834A2E0}">
      <dgm:prSet/>
      <dgm:spPr/>
      <dgm:t>
        <a:bodyPr/>
        <a:lstStyle/>
        <a:p>
          <a:endParaRPr lang="en-US"/>
        </a:p>
      </dgm:t>
    </dgm:pt>
    <dgm:pt modelId="{B630C0C4-6CE3-4148-AC78-8BAD3E85A4BA}" type="pres">
      <dgm:prSet presAssocID="{D32342F7-E35A-440F-AD74-7C157BF2001D}" presName="Name0" presStyleCnt="0">
        <dgm:presLayoutVars>
          <dgm:dir/>
          <dgm:resizeHandles val="exact"/>
        </dgm:presLayoutVars>
      </dgm:prSet>
      <dgm:spPr/>
    </dgm:pt>
    <dgm:pt modelId="{C3AD4A01-156B-485C-84E8-40F37D44CA74}" type="pres">
      <dgm:prSet presAssocID="{1FC6B8B6-DCBB-419E-BE18-E48FF8B5BCAE}" presName="parTxOnly" presStyleLbl="node1" presStyleIdx="0" presStyleCnt="4">
        <dgm:presLayoutVars>
          <dgm:bulletEnabled val="1"/>
        </dgm:presLayoutVars>
      </dgm:prSet>
      <dgm:spPr/>
    </dgm:pt>
    <dgm:pt modelId="{B5A281BA-A16E-41FE-9032-C03C41B013A4}" type="pres">
      <dgm:prSet presAssocID="{6E52CEE5-D9DE-4511-9C16-8AEA3D8AE3D7}" presName="parSpace" presStyleCnt="0"/>
      <dgm:spPr/>
    </dgm:pt>
    <dgm:pt modelId="{39224A43-9EBE-4759-B941-E71964887865}" type="pres">
      <dgm:prSet presAssocID="{C3397DB5-67AE-4F1A-A8D6-CD6F5AC7C617}" presName="parTxOnly" presStyleLbl="node1" presStyleIdx="1" presStyleCnt="4">
        <dgm:presLayoutVars>
          <dgm:bulletEnabled val="1"/>
        </dgm:presLayoutVars>
      </dgm:prSet>
      <dgm:spPr/>
    </dgm:pt>
    <dgm:pt modelId="{973A499B-CCDD-4AB0-91D5-8902F597B1B7}" type="pres">
      <dgm:prSet presAssocID="{D3F681EE-1FD7-46B0-8AC3-5DD90D7B3A03}" presName="parSpace" presStyleCnt="0"/>
      <dgm:spPr/>
    </dgm:pt>
    <dgm:pt modelId="{F5E6BC6D-B94E-4E4C-84BF-FC8E40F8FE37}" type="pres">
      <dgm:prSet presAssocID="{55B4D4C9-72D0-444A-BAAA-A556E781BF40}" presName="parTxOnly" presStyleLbl="node1" presStyleIdx="2" presStyleCnt="4">
        <dgm:presLayoutVars>
          <dgm:bulletEnabled val="1"/>
        </dgm:presLayoutVars>
      </dgm:prSet>
      <dgm:spPr/>
    </dgm:pt>
    <dgm:pt modelId="{B8696631-6372-4B6B-9452-82D9DBCEF61A}" type="pres">
      <dgm:prSet presAssocID="{76C90DFD-DDEB-46CB-AFEA-1A6A33182C1B}" presName="parSpace" presStyleCnt="0"/>
      <dgm:spPr/>
    </dgm:pt>
    <dgm:pt modelId="{55BA5E36-A0A2-4ED0-956D-9F26A190D549}" type="pres">
      <dgm:prSet presAssocID="{06957653-334F-4D92-A05C-017691D344AD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FABC42C9-5B87-4E82-BD37-5321F0808576}" type="presOf" srcId="{D32342F7-E35A-440F-AD74-7C157BF2001D}" destId="{B630C0C4-6CE3-4148-AC78-8BAD3E85A4BA}" srcOrd="0" destOrd="0" presId="urn:microsoft.com/office/officeart/2005/8/layout/hChevron3"/>
    <dgm:cxn modelId="{AFE768B3-C55C-478D-818A-FC0546E683A8}" srcId="{D32342F7-E35A-440F-AD74-7C157BF2001D}" destId="{C3397DB5-67AE-4F1A-A8D6-CD6F5AC7C617}" srcOrd="1" destOrd="0" parTransId="{2CC9013E-C1CD-4CA5-B924-3D0B63F575BE}" sibTransId="{D3F681EE-1FD7-46B0-8AC3-5DD90D7B3A03}"/>
    <dgm:cxn modelId="{AC6DAC99-B895-4274-8A5E-CB41D6852548}" type="presOf" srcId="{C3397DB5-67AE-4F1A-A8D6-CD6F5AC7C617}" destId="{39224A43-9EBE-4759-B941-E71964887865}" srcOrd="0" destOrd="0" presId="urn:microsoft.com/office/officeart/2005/8/layout/hChevron3"/>
    <dgm:cxn modelId="{281C42AB-AE9E-4729-ADA0-E0454834A2E0}" srcId="{D32342F7-E35A-440F-AD74-7C157BF2001D}" destId="{06957653-334F-4D92-A05C-017691D344AD}" srcOrd="3" destOrd="0" parTransId="{941F68C5-E25B-4F2C-A662-D155E202A4D1}" sibTransId="{47032687-0DF2-4494-94D3-180CEE8106D3}"/>
    <dgm:cxn modelId="{ACC7BC2F-398A-4D6B-B1D5-C3FBBA5E156F}" srcId="{D32342F7-E35A-440F-AD74-7C157BF2001D}" destId="{55B4D4C9-72D0-444A-BAAA-A556E781BF40}" srcOrd="2" destOrd="0" parTransId="{B1B82702-2D2D-4BC8-9802-703A67D3C5FE}" sibTransId="{76C90DFD-DDEB-46CB-AFEA-1A6A33182C1B}"/>
    <dgm:cxn modelId="{E1E318FC-1ED7-4A7A-BF9B-6CF9FF2AE426}" type="presOf" srcId="{06957653-334F-4D92-A05C-017691D344AD}" destId="{55BA5E36-A0A2-4ED0-956D-9F26A190D549}" srcOrd="0" destOrd="0" presId="urn:microsoft.com/office/officeart/2005/8/layout/hChevron3"/>
    <dgm:cxn modelId="{B3B310A8-D53F-4E35-A689-8103CF107E45}" type="presOf" srcId="{1FC6B8B6-DCBB-419E-BE18-E48FF8B5BCAE}" destId="{C3AD4A01-156B-485C-84E8-40F37D44CA74}" srcOrd="0" destOrd="0" presId="urn:microsoft.com/office/officeart/2005/8/layout/hChevron3"/>
    <dgm:cxn modelId="{6BB963DD-6D21-4DDF-B4E0-11360D0220E1}" srcId="{D32342F7-E35A-440F-AD74-7C157BF2001D}" destId="{1FC6B8B6-DCBB-419E-BE18-E48FF8B5BCAE}" srcOrd="0" destOrd="0" parTransId="{28AD01B7-2185-47DF-A410-896E2BAF27EF}" sibTransId="{6E52CEE5-D9DE-4511-9C16-8AEA3D8AE3D7}"/>
    <dgm:cxn modelId="{A2458C54-C013-4734-B626-C94D18EFDD50}" type="presOf" srcId="{55B4D4C9-72D0-444A-BAAA-A556E781BF40}" destId="{F5E6BC6D-B94E-4E4C-84BF-FC8E40F8FE37}" srcOrd="0" destOrd="0" presId="urn:microsoft.com/office/officeart/2005/8/layout/hChevron3"/>
    <dgm:cxn modelId="{22DBAE7C-7B18-428D-A4C0-A1B589196F3E}" type="presParOf" srcId="{B630C0C4-6CE3-4148-AC78-8BAD3E85A4BA}" destId="{C3AD4A01-156B-485C-84E8-40F37D44CA74}" srcOrd="0" destOrd="0" presId="urn:microsoft.com/office/officeart/2005/8/layout/hChevron3"/>
    <dgm:cxn modelId="{06E5499E-C601-48F0-A0CC-34717957C8A8}" type="presParOf" srcId="{B630C0C4-6CE3-4148-AC78-8BAD3E85A4BA}" destId="{B5A281BA-A16E-41FE-9032-C03C41B013A4}" srcOrd="1" destOrd="0" presId="urn:microsoft.com/office/officeart/2005/8/layout/hChevron3"/>
    <dgm:cxn modelId="{F93F68D4-574F-4459-B8EB-433B797BC370}" type="presParOf" srcId="{B630C0C4-6CE3-4148-AC78-8BAD3E85A4BA}" destId="{39224A43-9EBE-4759-B941-E71964887865}" srcOrd="2" destOrd="0" presId="urn:microsoft.com/office/officeart/2005/8/layout/hChevron3"/>
    <dgm:cxn modelId="{B95C369A-56D5-4F60-B9D9-65F669F2337B}" type="presParOf" srcId="{B630C0C4-6CE3-4148-AC78-8BAD3E85A4BA}" destId="{973A499B-CCDD-4AB0-91D5-8902F597B1B7}" srcOrd="3" destOrd="0" presId="urn:microsoft.com/office/officeart/2005/8/layout/hChevron3"/>
    <dgm:cxn modelId="{ED98C9B7-4410-40BC-986F-748F90CB0482}" type="presParOf" srcId="{B630C0C4-6CE3-4148-AC78-8BAD3E85A4BA}" destId="{F5E6BC6D-B94E-4E4C-84BF-FC8E40F8FE37}" srcOrd="4" destOrd="0" presId="urn:microsoft.com/office/officeart/2005/8/layout/hChevron3"/>
    <dgm:cxn modelId="{6B8C607F-6FC2-487C-B9CF-ED885BD51855}" type="presParOf" srcId="{B630C0C4-6CE3-4148-AC78-8BAD3E85A4BA}" destId="{B8696631-6372-4B6B-9452-82D9DBCEF61A}" srcOrd="5" destOrd="0" presId="urn:microsoft.com/office/officeart/2005/8/layout/hChevron3"/>
    <dgm:cxn modelId="{3F3B5A55-D78C-46D4-BF05-1B913BF013AC}" type="presParOf" srcId="{B630C0C4-6CE3-4148-AC78-8BAD3E85A4BA}" destId="{55BA5E36-A0A2-4ED0-956D-9F26A190D54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32342F7-E35A-440F-AD74-7C157BF2001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FC6B8B6-DCBB-419E-BE18-E48FF8B5BCAE}">
      <dgm:prSet phldrT="[Text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Overview</a:t>
          </a:r>
        </a:p>
      </dgm:t>
    </dgm:pt>
    <dgm:pt modelId="{28AD01B7-2185-47DF-A410-896E2BAF27EF}" type="parTrans" cxnId="{6BB963DD-6D21-4DDF-B4E0-11360D0220E1}">
      <dgm:prSet/>
      <dgm:spPr/>
      <dgm:t>
        <a:bodyPr/>
        <a:lstStyle/>
        <a:p>
          <a:endParaRPr lang="en-US"/>
        </a:p>
      </dgm:t>
    </dgm:pt>
    <dgm:pt modelId="{6E52CEE5-D9DE-4511-9C16-8AEA3D8AE3D7}" type="sibTrans" cxnId="{6BB963DD-6D21-4DDF-B4E0-11360D0220E1}">
      <dgm:prSet/>
      <dgm:spPr/>
      <dgm:t>
        <a:bodyPr/>
        <a:lstStyle/>
        <a:p>
          <a:endParaRPr lang="en-US"/>
        </a:p>
      </dgm:t>
    </dgm:pt>
    <dgm:pt modelId="{C3397DB5-67AE-4F1A-A8D6-CD6F5AC7C617}">
      <dgm:prSet phldrT="[Text]" custT="1"/>
      <dgm:spPr>
        <a:gradFill flip="none" rotWithShape="0">
          <a:gsLst>
            <a:gs pos="0">
              <a:srgbClr val="92D050"/>
            </a:gs>
            <a:gs pos="6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0" scaled="1"/>
          <a:tileRect/>
        </a:gradFill>
      </dgm:spPr>
      <dgm:t>
        <a:bodyPr/>
        <a:lstStyle/>
        <a:p>
          <a:r>
            <a:rPr lang="en-US" sz="2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Datasets</a:t>
          </a:r>
        </a:p>
      </dgm:t>
    </dgm:pt>
    <dgm:pt modelId="{2CC9013E-C1CD-4CA5-B924-3D0B63F575BE}" type="parTrans" cxnId="{AFE768B3-C55C-478D-818A-FC0546E683A8}">
      <dgm:prSet/>
      <dgm:spPr/>
      <dgm:t>
        <a:bodyPr/>
        <a:lstStyle/>
        <a:p>
          <a:endParaRPr lang="en-US"/>
        </a:p>
      </dgm:t>
    </dgm:pt>
    <dgm:pt modelId="{D3F681EE-1FD7-46B0-8AC3-5DD90D7B3A03}" type="sibTrans" cxnId="{AFE768B3-C55C-478D-818A-FC0546E683A8}">
      <dgm:prSet/>
      <dgm:spPr/>
      <dgm:t>
        <a:bodyPr/>
        <a:lstStyle/>
        <a:p>
          <a:endParaRPr lang="en-US"/>
        </a:p>
      </dgm:t>
    </dgm:pt>
    <dgm:pt modelId="{55B4D4C9-72D0-444A-BAAA-A556E781BF40}">
      <dgm:prSet phldrT="[Text]"/>
      <dgm:spPr/>
      <dgm:t>
        <a:bodyPr/>
        <a:lstStyle/>
        <a:p>
          <a:r>
            <a:rPr lang="en-US" dirty="0"/>
            <a:t>Rule language</a:t>
          </a:r>
        </a:p>
      </dgm:t>
    </dgm:pt>
    <dgm:pt modelId="{B1B82702-2D2D-4BC8-9802-703A67D3C5FE}" type="parTrans" cxnId="{ACC7BC2F-398A-4D6B-B1D5-C3FBBA5E156F}">
      <dgm:prSet/>
      <dgm:spPr/>
      <dgm:t>
        <a:bodyPr/>
        <a:lstStyle/>
        <a:p>
          <a:endParaRPr lang="en-US"/>
        </a:p>
      </dgm:t>
    </dgm:pt>
    <dgm:pt modelId="{76C90DFD-DDEB-46CB-AFEA-1A6A33182C1B}" type="sibTrans" cxnId="{ACC7BC2F-398A-4D6B-B1D5-C3FBBA5E156F}">
      <dgm:prSet/>
      <dgm:spPr/>
      <dgm:t>
        <a:bodyPr/>
        <a:lstStyle/>
        <a:p>
          <a:endParaRPr lang="en-US"/>
        </a:p>
      </dgm:t>
    </dgm:pt>
    <dgm:pt modelId="{06957653-334F-4D92-A05C-017691D344AD}">
      <dgm:prSet phldrT="[Text]"/>
      <dgm:spPr/>
      <dgm:t>
        <a:bodyPr/>
        <a:lstStyle/>
        <a:p>
          <a:r>
            <a:rPr lang="en-US" dirty="0"/>
            <a:t>Extensions</a:t>
          </a:r>
        </a:p>
      </dgm:t>
    </dgm:pt>
    <dgm:pt modelId="{941F68C5-E25B-4F2C-A662-D155E202A4D1}" type="parTrans" cxnId="{281C42AB-AE9E-4729-ADA0-E0454834A2E0}">
      <dgm:prSet/>
      <dgm:spPr/>
      <dgm:t>
        <a:bodyPr/>
        <a:lstStyle/>
        <a:p>
          <a:endParaRPr lang="en-US"/>
        </a:p>
      </dgm:t>
    </dgm:pt>
    <dgm:pt modelId="{47032687-0DF2-4494-94D3-180CEE8106D3}" type="sibTrans" cxnId="{281C42AB-AE9E-4729-ADA0-E0454834A2E0}">
      <dgm:prSet/>
      <dgm:spPr/>
      <dgm:t>
        <a:bodyPr/>
        <a:lstStyle/>
        <a:p>
          <a:endParaRPr lang="en-US"/>
        </a:p>
      </dgm:t>
    </dgm:pt>
    <dgm:pt modelId="{B630C0C4-6CE3-4148-AC78-8BAD3E85A4BA}" type="pres">
      <dgm:prSet presAssocID="{D32342F7-E35A-440F-AD74-7C157BF2001D}" presName="Name0" presStyleCnt="0">
        <dgm:presLayoutVars>
          <dgm:dir/>
          <dgm:resizeHandles val="exact"/>
        </dgm:presLayoutVars>
      </dgm:prSet>
      <dgm:spPr/>
    </dgm:pt>
    <dgm:pt modelId="{C3AD4A01-156B-485C-84E8-40F37D44CA74}" type="pres">
      <dgm:prSet presAssocID="{1FC6B8B6-DCBB-419E-BE18-E48FF8B5BCAE}" presName="parTxOnly" presStyleLbl="node1" presStyleIdx="0" presStyleCnt="4">
        <dgm:presLayoutVars>
          <dgm:bulletEnabled val="1"/>
        </dgm:presLayoutVars>
      </dgm:prSet>
      <dgm:spPr/>
    </dgm:pt>
    <dgm:pt modelId="{B5A281BA-A16E-41FE-9032-C03C41B013A4}" type="pres">
      <dgm:prSet presAssocID="{6E52CEE5-D9DE-4511-9C16-8AEA3D8AE3D7}" presName="parSpace" presStyleCnt="0"/>
      <dgm:spPr/>
    </dgm:pt>
    <dgm:pt modelId="{39224A43-9EBE-4759-B941-E71964887865}" type="pres">
      <dgm:prSet presAssocID="{C3397DB5-67AE-4F1A-A8D6-CD6F5AC7C617}" presName="parTxOnly" presStyleLbl="node1" presStyleIdx="1" presStyleCnt="4">
        <dgm:presLayoutVars>
          <dgm:bulletEnabled val="1"/>
        </dgm:presLayoutVars>
      </dgm:prSet>
      <dgm:spPr/>
    </dgm:pt>
    <dgm:pt modelId="{973A499B-CCDD-4AB0-91D5-8902F597B1B7}" type="pres">
      <dgm:prSet presAssocID="{D3F681EE-1FD7-46B0-8AC3-5DD90D7B3A03}" presName="parSpace" presStyleCnt="0"/>
      <dgm:spPr/>
    </dgm:pt>
    <dgm:pt modelId="{F5E6BC6D-B94E-4E4C-84BF-FC8E40F8FE37}" type="pres">
      <dgm:prSet presAssocID="{55B4D4C9-72D0-444A-BAAA-A556E781BF40}" presName="parTxOnly" presStyleLbl="node1" presStyleIdx="2" presStyleCnt="4">
        <dgm:presLayoutVars>
          <dgm:bulletEnabled val="1"/>
        </dgm:presLayoutVars>
      </dgm:prSet>
      <dgm:spPr/>
    </dgm:pt>
    <dgm:pt modelId="{B8696631-6372-4B6B-9452-82D9DBCEF61A}" type="pres">
      <dgm:prSet presAssocID="{76C90DFD-DDEB-46CB-AFEA-1A6A33182C1B}" presName="parSpace" presStyleCnt="0"/>
      <dgm:spPr/>
    </dgm:pt>
    <dgm:pt modelId="{55BA5E36-A0A2-4ED0-956D-9F26A190D549}" type="pres">
      <dgm:prSet presAssocID="{06957653-334F-4D92-A05C-017691D344AD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FABC42C9-5B87-4E82-BD37-5321F0808576}" type="presOf" srcId="{D32342F7-E35A-440F-AD74-7C157BF2001D}" destId="{B630C0C4-6CE3-4148-AC78-8BAD3E85A4BA}" srcOrd="0" destOrd="0" presId="urn:microsoft.com/office/officeart/2005/8/layout/hChevron3"/>
    <dgm:cxn modelId="{AFE768B3-C55C-478D-818A-FC0546E683A8}" srcId="{D32342F7-E35A-440F-AD74-7C157BF2001D}" destId="{C3397DB5-67AE-4F1A-A8D6-CD6F5AC7C617}" srcOrd="1" destOrd="0" parTransId="{2CC9013E-C1CD-4CA5-B924-3D0B63F575BE}" sibTransId="{D3F681EE-1FD7-46B0-8AC3-5DD90D7B3A03}"/>
    <dgm:cxn modelId="{AC6DAC99-B895-4274-8A5E-CB41D6852548}" type="presOf" srcId="{C3397DB5-67AE-4F1A-A8D6-CD6F5AC7C617}" destId="{39224A43-9EBE-4759-B941-E71964887865}" srcOrd="0" destOrd="0" presId="urn:microsoft.com/office/officeart/2005/8/layout/hChevron3"/>
    <dgm:cxn modelId="{281C42AB-AE9E-4729-ADA0-E0454834A2E0}" srcId="{D32342F7-E35A-440F-AD74-7C157BF2001D}" destId="{06957653-334F-4D92-A05C-017691D344AD}" srcOrd="3" destOrd="0" parTransId="{941F68C5-E25B-4F2C-A662-D155E202A4D1}" sibTransId="{47032687-0DF2-4494-94D3-180CEE8106D3}"/>
    <dgm:cxn modelId="{ACC7BC2F-398A-4D6B-B1D5-C3FBBA5E156F}" srcId="{D32342F7-E35A-440F-AD74-7C157BF2001D}" destId="{55B4D4C9-72D0-444A-BAAA-A556E781BF40}" srcOrd="2" destOrd="0" parTransId="{B1B82702-2D2D-4BC8-9802-703A67D3C5FE}" sibTransId="{76C90DFD-DDEB-46CB-AFEA-1A6A33182C1B}"/>
    <dgm:cxn modelId="{E1E318FC-1ED7-4A7A-BF9B-6CF9FF2AE426}" type="presOf" srcId="{06957653-334F-4D92-A05C-017691D344AD}" destId="{55BA5E36-A0A2-4ED0-956D-9F26A190D549}" srcOrd="0" destOrd="0" presId="urn:microsoft.com/office/officeart/2005/8/layout/hChevron3"/>
    <dgm:cxn modelId="{B3B310A8-D53F-4E35-A689-8103CF107E45}" type="presOf" srcId="{1FC6B8B6-DCBB-419E-BE18-E48FF8B5BCAE}" destId="{C3AD4A01-156B-485C-84E8-40F37D44CA74}" srcOrd="0" destOrd="0" presId="urn:microsoft.com/office/officeart/2005/8/layout/hChevron3"/>
    <dgm:cxn modelId="{6BB963DD-6D21-4DDF-B4E0-11360D0220E1}" srcId="{D32342F7-E35A-440F-AD74-7C157BF2001D}" destId="{1FC6B8B6-DCBB-419E-BE18-E48FF8B5BCAE}" srcOrd="0" destOrd="0" parTransId="{28AD01B7-2185-47DF-A410-896E2BAF27EF}" sibTransId="{6E52CEE5-D9DE-4511-9C16-8AEA3D8AE3D7}"/>
    <dgm:cxn modelId="{A2458C54-C013-4734-B626-C94D18EFDD50}" type="presOf" srcId="{55B4D4C9-72D0-444A-BAAA-A556E781BF40}" destId="{F5E6BC6D-B94E-4E4C-84BF-FC8E40F8FE37}" srcOrd="0" destOrd="0" presId="urn:microsoft.com/office/officeart/2005/8/layout/hChevron3"/>
    <dgm:cxn modelId="{22DBAE7C-7B18-428D-A4C0-A1B589196F3E}" type="presParOf" srcId="{B630C0C4-6CE3-4148-AC78-8BAD3E85A4BA}" destId="{C3AD4A01-156B-485C-84E8-40F37D44CA74}" srcOrd="0" destOrd="0" presId="urn:microsoft.com/office/officeart/2005/8/layout/hChevron3"/>
    <dgm:cxn modelId="{06E5499E-C601-48F0-A0CC-34717957C8A8}" type="presParOf" srcId="{B630C0C4-6CE3-4148-AC78-8BAD3E85A4BA}" destId="{B5A281BA-A16E-41FE-9032-C03C41B013A4}" srcOrd="1" destOrd="0" presId="urn:microsoft.com/office/officeart/2005/8/layout/hChevron3"/>
    <dgm:cxn modelId="{F93F68D4-574F-4459-B8EB-433B797BC370}" type="presParOf" srcId="{B630C0C4-6CE3-4148-AC78-8BAD3E85A4BA}" destId="{39224A43-9EBE-4759-B941-E71964887865}" srcOrd="2" destOrd="0" presId="urn:microsoft.com/office/officeart/2005/8/layout/hChevron3"/>
    <dgm:cxn modelId="{B95C369A-56D5-4F60-B9D9-65F669F2337B}" type="presParOf" srcId="{B630C0C4-6CE3-4148-AC78-8BAD3E85A4BA}" destId="{973A499B-CCDD-4AB0-91D5-8902F597B1B7}" srcOrd="3" destOrd="0" presId="urn:microsoft.com/office/officeart/2005/8/layout/hChevron3"/>
    <dgm:cxn modelId="{ED98C9B7-4410-40BC-986F-748F90CB0482}" type="presParOf" srcId="{B630C0C4-6CE3-4148-AC78-8BAD3E85A4BA}" destId="{F5E6BC6D-B94E-4E4C-84BF-FC8E40F8FE37}" srcOrd="4" destOrd="0" presId="urn:microsoft.com/office/officeart/2005/8/layout/hChevron3"/>
    <dgm:cxn modelId="{6B8C607F-6FC2-487C-B9CF-ED885BD51855}" type="presParOf" srcId="{B630C0C4-6CE3-4148-AC78-8BAD3E85A4BA}" destId="{B8696631-6372-4B6B-9452-82D9DBCEF61A}" srcOrd="5" destOrd="0" presId="urn:microsoft.com/office/officeart/2005/8/layout/hChevron3"/>
    <dgm:cxn modelId="{3F3B5A55-D78C-46D4-BF05-1B913BF013AC}" type="presParOf" srcId="{B630C0C4-6CE3-4148-AC78-8BAD3E85A4BA}" destId="{55BA5E36-A0A2-4ED0-956D-9F26A190D54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32342F7-E35A-440F-AD74-7C157BF2001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FC6B8B6-DCBB-419E-BE18-E48FF8B5BCAE}">
      <dgm:prSet phldrT="[Text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Overview</a:t>
          </a:r>
        </a:p>
      </dgm:t>
    </dgm:pt>
    <dgm:pt modelId="{28AD01B7-2185-47DF-A410-896E2BAF27EF}" type="parTrans" cxnId="{6BB963DD-6D21-4DDF-B4E0-11360D0220E1}">
      <dgm:prSet/>
      <dgm:spPr/>
      <dgm:t>
        <a:bodyPr/>
        <a:lstStyle/>
        <a:p>
          <a:endParaRPr lang="en-US"/>
        </a:p>
      </dgm:t>
    </dgm:pt>
    <dgm:pt modelId="{6E52CEE5-D9DE-4511-9C16-8AEA3D8AE3D7}" type="sibTrans" cxnId="{6BB963DD-6D21-4DDF-B4E0-11360D0220E1}">
      <dgm:prSet/>
      <dgm:spPr/>
      <dgm:t>
        <a:bodyPr/>
        <a:lstStyle/>
        <a:p>
          <a:endParaRPr lang="en-US"/>
        </a:p>
      </dgm:t>
    </dgm:pt>
    <dgm:pt modelId="{C3397DB5-67AE-4F1A-A8D6-CD6F5AC7C617}">
      <dgm:prSet phldrT="[Text]" custT="1"/>
      <dgm:spPr>
        <a:gradFill flip="none" rotWithShape="0">
          <a:gsLst>
            <a:gs pos="0">
              <a:srgbClr val="92D050"/>
            </a:gs>
            <a:gs pos="65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0" scaled="1"/>
          <a:tileRect/>
        </a:gradFill>
      </dgm:spPr>
      <dgm:t>
        <a:bodyPr/>
        <a:lstStyle/>
        <a:p>
          <a:r>
            <a:rPr lang="en-US" sz="2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Datasets</a:t>
          </a:r>
        </a:p>
      </dgm:t>
    </dgm:pt>
    <dgm:pt modelId="{2CC9013E-C1CD-4CA5-B924-3D0B63F575BE}" type="parTrans" cxnId="{AFE768B3-C55C-478D-818A-FC0546E683A8}">
      <dgm:prSet/>
      <dgm:spPr/>
      <dgm:t>
        <a:bodyPr/>
        <a:lstStyle/>
        <a:p>
          <a:endParaRPr lang="en-US"/>
        </a:p>
      </dgm:t>
    </dgm:pt>
    <dgm:pt modelId="{D3F681EE-1FD7-46B0-8AC3-5DD90D7B3A03}" type="sibTrans" cxnId="{AFE768B3-C55C-478D-818A-FC0546E683A8}">
      <dgm:prSet/>
      <dgm:spPr/>
      <dgm:t>
        <a:bodyPr/>
        <a:lstStyle/>
        <a:p>
          <a:endParaRPr lang="en-US"/>
        </a:p>
      </dgm:t>
    </dgm:pt>
    <dgm:pt modelId="{55B4D4C9-72D0-444A-BAAA-A556E781BF40}">
      <dgm:prSet phldrT="[Text]"/>
      <dgm:spPr/>
      <dgm:t>
        <a:bodyPr/>
        <a:lstStyle/>
        <a:p>
          <a:r>
            <a:rPr lang="en-US" dirty="0"/>
            <a:t>Rule language</a:t>
          </a:r>
        </a:p>
      </dgm:t>
    </dgm:pt>
    <dgm:pt modelId="{B1B82702-2D2D-4BC8-9802-703A67D3C5FE}" type="parTrans" cxnId="{ACC7BC2F-398A-4D6B-B1D5-C3FBBA5E156F}">
      <dgm:prSet/>
      <dgm:spPr/>
      <dgm:t>
        <a:bodyPr/>
        <a:lstStyle/>
        <a:p>
          <a:endParaRPr lang="en-US"/>
        </a:p>
      </dgm:t>
    </dgm:pt>
    <dgm:pt modelId="{76C90DFD-DDEB-46CB-AFEA-1A6A33182C1B}" type="sibTrans" cxnId="{ACC7BC2F-398A-4D6B-B1D5-C3FBBA5E156F}">
      <dgm:prSet/>
      <dgm:spPr/>
      <dgm:t>
        <a:bodyPr/>
        <a:lstStyle/>
        <a:p>
          <a:endParaRPr lang="en-US"/>
        </a:p>
      </dgm:t>
    </dgm:pt>
    <dgm:pt modelId="{06957653-334F-4D92-A05C-017691D344AD}">
      <dgm:prSet phldrT="[Text]"/>
      <dgm:spPr/>
      <dgm:t>
        <a:bodyPr/>
        <a:lstStyle/>
        <a:p>
          <a:r>
            <a:rPr lang="en-US" dirty="0"/>
            <a:t>Extensions</a:t>
          </a:r>
        </a:p>
      </dgm:t>
    </dgm:pt>
    <dgm:pt modelId="{941F68C5-E25B-4F2C-A662-D155E202A4D1}" type="parTrans" cxnId="{281C42AB-AE9E-4729-ADA0-E0454834A2E0}">
      <dgm:prSet/>
      <dgm:spPr/>
      <dgm:t>
        <a:bodyPr/>
        <a:lstStyle/>
        <a:p>
          <a:endParaRPr lang="en-US"/>
        </a:p>
      </dgm:t>
    </dgm:pt>
    <dgm:pt modelId="{47032687-0DF2-4494-94D3-180CEE8106D3}" type="sibTrans" cxnId="{281C42AB-AE9E-4729-ADA0-E0454834A2E0}">
      <dgm:prSet/>
      <dgm:spPr/>
      <dgm:t>
        <a:bodyPr/>
        <a:lstStyle/>
        <a:p>
          <a:endParaRPr lang="en-US"/>
        </a:p>
      </dgm:t>
    </dgm:pt>
    <dgm:pt modelId="{B630C0C4-6CE3-4148-AC78-8BAD3E85A4BA}" type="pres">
      <dgm:prSet presAssocID="{D32342F7-E35A-440F-AD74-7C157BF2001D}" presName="Name0" presStyleCnt="0">
        <dgm:presLayoutVars>
          <dgm:dir/>
          <dgm:resizeHandles val="exact"/>
        </dgm:presLayoutVars>
      </dgm:prSet>
      <dgm:spPr/>
    </dgm:pt>
    <dgm:pt modelId="{C3AD4A01-156B-485C-84E8-40F37D44CA74}" type="pres">
      <dgm:prSet presAssocID="{1FC6B8B6-DCBB-419E-BE18-E48FF8B5BCAE}" presName="parTxOnly" presStyleLbl="node1" presStyleIdx="0" presStyleCnt="4">
        <dgm:presLayoutVars>
          <dgm:bulletEnabled val="1"/>
        </dgm:presLayoutVars>
      </dgm:prSet>
      <dgm:spPr/>
    </dgm:pt>
    <dgm:pt modelId="{B5A281BA-A16E-41FE-9032-C03C41B013A4}" type="pres">
      <dgm:prSet presAssocID="{6E52CEE5-D9DE-4511-9C16-8AEA3D8AE3D7}" presName="parSpace" presStyleCnt="0"/>
      <dgm:spPr/>
    </dgm:pt>
    <dgm:pt modelId="{39224A43-9EBE-4759-B941-E71964887865}" type="pres">
      <dgm:prSet presAssocID="{C3397DB5-67AE-4F1A-A8D6-CD6F5AC7C617}" presName="parTxOnly" presStyleLbl="node1" presStyleIdx="1" presStyleCnt="4">
        <dgm:presLayoutVars>
          <dgm:bulletEnabled val="1"/>
        </dgm:presLayoutVars>
      </dgm:prSet>
      <dgm:spPr/>
    </dgm:pt>
    <dgm:pt modelId="{973A499B-CCDD-4AB0-91D5-8902F597B1B7}" type="pres">
      <dgm:prSet presAssocID="{D3F681EE-1FD7-46B0-8AC3-5DD90D7B3A03}" presName="parSpace" presStyleCnt="0"/>
      <dgm:spPr/>
    </dgm:pt>
    <dgm:pt modelId="{F5E6BC6D-B94E-4E4C-84BF-FC8E40F8FE37}" type="pres">
      <dgm:prSet presAssocID="{55B4D4C9-72D0-444A-BAAA-A556E781BF40}" presName="parTxOnly" presStyleLbl="node1" presStyleIdx="2" presStyleCnt="4">
        <dgm:presLayoutVars>
          <dgm:bulletEnabled val="1"/>
        </dgm:presLayoutVars>
      </dgm:prSet>
      <dgm:spPr/>
    </dgm:pt>
    <dgm:pt modelId="{B8696631-6372-4B6B-9452-82D9DBCEF61A}" type="pres">
      <dgm:prSet presAssocID="{76C90DFD-DDEB-46CB-AFEA-1A6A33182C1B}" presName="parSpace" presStyleCnt="0"/>
      <dgm:spPr/>
    </dgm:pt>
    <dgm:pt modelId="{55BA5E36-A0A2-4ED0-956D-9F26A190D549}" type="pres">
      <dgm:prSet presAssocID="{06957653-334F-4D92-A05C-017691D344AD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FABC42C9-5B87-4E82-BD37-5321F0808576}" type="presOf" srcId="{D32342F7-E35A-440F-AD74-7C157BF2001D}" destId="{B630C0C4-6CE3-4148-AC78-8BAD3E85A4BA}" srcOrd="0" destOrd="0" presId="urn:microsoft.com/office/officeart/2005/8/layout/hChevron3"/>
    <dgm:cxn modelId="{AFE768B3-C55C-478D-818A-FC0546E683A8}" srcId="{D32342F7-E35A-440F-AD74-7C157BF2001D}" destId="{C3397DB5-67AE-4F1A-A8D6-CD6F5AC7C617}" srcOrd="1" destOrd="0" parTransId="{2CC9013E-C1CD-4CA5-B924-3D0B63F575BE}" sibTransId="{D3F681EE-1FD7-46B0-8AC3-5DD90D7B3A03}"/>
    <dgm:cxn modelId="{AC6DAC99-B895-4274-8A5E-CB41D6852548}" type="presOf" srcId="{C3397DB5-67AE-4F1A-A8D6-CD6F5AC7C617}" destId="{39224A43-9EBE-4759-B941-E71964887865}" srcOrd="0" destOrd="0" presId="urn:microsoft.com/office/officeart/2005/8/layout/hChevron3"/>
    <dgm:cxn modelId="{281C42AB-AE9E-4729-ADA0-E0454834A2E0}" srcId="{D32342F7-E35A-440F-AD74-7C157BF2001D}" destId="{06957653-334F-4D92-A05C-017691D344AD}" srcOrd="3" destOrd="0" parTransId="{941F68C5-E25B-4F2C-A662-D155E202A4D1}" sibTransId="{47032687-0DF2-4494-94D3-180CEE8106D3}"/>
    <dgm:cxn modelId="{ACC7BC2F-398A-4D6B-B1D5-C3FBBA5E156F}" srcId="{D32342F7-E35A-440F-AD74-7C157BF2001D}" destId="{55B4D4C9-72D0-444A-BAAA-A556E781BF40}" srcOrd="2" destOrd="0" parTransId="{B1B82702-2D2D-4BC8-9802-703A67D3C5FE}" sibTransId="{76C90DFD-DDEB-46CB-AFEA-1A6A33182C1B}"/>
    <dgm:cxn modelId="{E1E318FC-1ED7-4A7A-BF9B-6CF9FF2AE426}" type="presOf" srcId="{06957653-334F-4D92-A05C-017691D344AD}" destId="{55BA5E36-A0A2-4ED0-956D-9F26A190D549}" srcOrd="0" destOrd="0" presId="urn:microsoft.com/office/officeart/2005/8/layout/hChevron3"/>
    <dgm:cxn modelId="{B3B310A8-D53F-4E35-A689-8103CF107E45}" type="presOf" srcId="{1FC6B8B6-DCBB-419E-BE18-E48FF8B5BCAE}" destId="{C3AD4A01-156B-485C-84E8-40F37D44CA74}" srcOrd="0" destOrd="0" presId="urn:microsoft.com/office/officeart/2005/8/layout/hChevron3"/>
    <dgm:cxn modelId="{6BB963DD-6D21-4DDF-B4E0-11360D0220E1}" srcId="{D32342F7-E35A-440F-AD74-7C157BF2001D}" destId="{1FC6B8B6-DCBB-419E-BE18-E48FF8B5BCAE}" srcOrd="0" destOrd="0" parTransId="{28AD01B7-2185-47DF-A410-896E2BAF27EF}" sibTransId="{6E52CEE5-D9DE-4511-9C16-8AEA3D8AE3D7}"/>
    <dgm:cxn modelId="{A2458C54-C013-4734-B626-C94D18EFDD50}" type="presOf" srcId="{55B4D4C9-72D0-444A-BAAA-A556E781BF40}" destId="{F5E6BC6D-B94E-4E4C-84BF-FC8E40F8FE37}" srcOrd="0" destOrd="0" presId="urn:microsoft.com/office/officeart/2005/8/layout/hChevron3"/>
    <dgm:cxn modelId="{22DBAE7C-7B18-428D-A4C0-A1B589196F3E}" type="presParOf" srcId="{B630C0C4-6CE3-4148-AC78-8BAD3E85A4BA}" destId="{C3AD4A01-156B-485C-84E8-40F37D44CA74}" srcOrd="0" destOrd="0" presId="urn:microsoft.com/office/officeart/2005/8/layout/hChevron3"/>
    <dgm:cxn modelId="{06E5499E-C601-48F0-A0CC-34717957C8A8}" type="presParOf" srcId="{B630C0C4-6CE3-4148-AC78-8BAD3E85A4BA}" destId="{B5A281BA-A16E-41FE-9032-C03C41B013A4}" srcOrd="1" destOrd="0" presId="urn:microsoft.com/office/officeart/2005/8/layout/hChevron3"/>
    <dgm:cxn modelId="{F93F68D4-574F-4459-B8EB-433B797BC370}" type="presParOf" srcId="{B630C0C4-6CE3-4148-AC78-8BAD3E85A4BA}" destId="{39224A43-9EBE-4759-B941-E71964887865}" srcOrd="2" destOrd="0" presId="urn:microsoft.com/office/officeart/2005/8/layout/hChevron3"/>
    <dgm:cxn modelId="{B95C369A-56D5-4F60-B9D9-65F669F2337B}" type="presParOf" srcId="{B630C0C4-6CE3-4148-AC78-8BAD3E85A4BA}" destId="{973A499B-CCDD-4AB0-91D5-8902F597B1B7}" srcOrd="3" destOrd="0" presId="urn:microsoft.com/office/officeart/2005/8/layout/hChevron3"/>
    <dgm:cxn modelId="{ED98C9B7-4410-40BC-986F-748F90CB0482}" type="presParOf" srcId="{B630C0C4-6CE3-4148-AC78-8BAD3E85A4BA}" destId="{F5E6BC6D-B94E-4E4C-84BF-FC8E40F8FE37}" srcOrd="4" destOrd="0" presId="urn:microsoft.com/office/officeart/2005/8/layout/hChevron3"/>
    <dgm:cxn modelId="{6B8C607F-6FC2-487C-B9CF-ED885BD51855}" type="presParOf" srcId="{B630C0C4-6CE3-4148-AC78-8BAD3E85A4BA}" destId="{B8696631-6372-4B6B-9452-82D9DBCEF61A}" srcOrd="5" destOrd="0" presId="urn:microsoft.com/office/officeart/2005/8/layout/hChevron3"/>
    <dgm:cxn modelId="{3F3B5A55-D78C-46D4-BF05-1B913BF013AC}" type="presParOf" srcId="{B630C0C4-6CE3-4148-AC78-8BAD3E85A4BA}" destId="{55BA5E36-A0A2-4ED0-956D-9F26A190D54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32342F7-E35A-440F-AD74-7C157BF2001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FC6B8B6-DCBB-419E-BE18-E48FF8B5BCAE}">
      <dgm:prSet phldrT="[Text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Overview</a:t>
          </a:r>
        </a:p>
      </dgm:t>
    </dgm:pt>
    <dgm:pt modelId="{28AD01B7-2185-47DF-A410-896E2BAF27EF}" type="parTrans" cxnId="{6BB963DD-6D21-4DDF-B4E0-11360D0220E1}">
      <dgm:prSet/>
      <dgm:spPr/>
      <dgm:t>
        <a:bodyPr/>
        <a:lstStyle/>
        <a:p>
          <a:endParaRPr lang="en-US"/>
        </a:p>
      </dgm:t>
    </dgm:pt>
    <dgm:pt modelId="{6E52CEE5-D9DE-4511-9C16-8AEA3D8AE3D7}" type="sibTrans" cxnId="{6BB963DD-6D21-4DDF-B4E0-11360D0220E1}">
      <dgm:prSet/>
      <dgm:spPr/>
      <dgm:t>
        <a:bodyPr/>
        <a:lstStyle/>
        <a:p>
          <a:endParaRPr lang="en-US"/>
        </a:p>
      </dgm:t>
    </dgm:pt>
    <dgm:pt modelId="{C3397DB5-67AE-4F1A-A8D6-CD6F5AC7C617}">
      <dgm:prSet phldrT="[Text]" custT="1"/>
      <dgm:spPr>
        <a:gradFill flip="none" rotWithShape="0">
          <a:gsLst>
            <a:gs pos="0">
              <a:srgbClr val="92D050"/>
            </a:gs>
            <a:gs pos="7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0" scaled="1"/>
          <a:tileRect/>
        </a:gradFill>
      </dgm:spPr>
      <dgm:t>
        <a:bodyPr/>
        <a:lstStyle/>
        <a:p>
          <a:r>
            <a:rPr lang="en-US" sz="2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Datasets</a:t>
          </a:r>
        </a:p>
      </dgm:t>
    </dgm:pt>
    <dgm:pt modelId="{2CC9013E-C1CD-4CA5-B924-3D0B63F575BE}" type="parTrans" cxnId="{AFE768B3-C55C-478D-818A-FC0546E683A8}">
      <dgm:prSet/>
      <dgm:spPr/>
      <dgm:t>
        <a:bodyPr/>
        <a:lstStyle/>
        <a:p>
          <a:endParaRPr lang="en-US"/>
        </a:p>
      </dgm:t>
    </dgm:pt>
    <dgm:pt modelId="{D3F681EE-1FD7-46B0-8AC3-5DD90D7B3A03}" type="sibTrans" cxnId="{AFE768B3-C55C-478D-818A-FC0546E683A8}">
      <dgm:prSet/>
      <dgm:spPr/>
      <dgm:t>
        <a:bodyPr/>
        <a:lstStyle/>
        <a:p>
          <a:endParaRPr lang="en-US"/>
        </a:p>
      </dgm:t>
    </dgm:pt>
    <dgm:pt modelId="{55B4D4C9-72D0-444A-BAAA-A556E781BF40}">
      <dgm:prSet phldrT="[Text]"/>
      <dgm:spPr/>
      <dgm:t>
        <a:bodyPr/>
        <a:lstStyle/>
        <a:p>
          <a:r>
            <a:rPr lang="en-US" dirty="0"/>
            <a:t>Rule language</a:t>
          </a:r>
        </a:p>
      </dgm:t>
    </dgm:pt>
    <dgm:pt modelId="{B1B82702-2D2D-4BC8-9802-703A67D3C5FE}" type="parTrans" cxnId="{ACC7BC2F-398A-4D6B-B1D5-C3FBBA5E156F}">
      <dgm:prSet/>
      <dgm:spPr/>
      <dgm:t>
        <a:bodyPr/>
        <a:lstStyle/>
        <a:p>
          <a:endParaRPr lang="en-US"/>
        </a:p>
      </dgm:t>
    </dgm:pt>
    <dgm:pt modelId="{76C90DFD-DDEB-46CB-AFEA-1A6A33182C1B}" type="sibTrans" cxnId="{ACC7BC2F-398A-4D6B-B1D5-C3FBBA5E156F}">
      <dgm:prSet/>
      <dgm:spPr/>
      <dgm:t>
        <a:bodyPr/>
        <a:lstStyle/>
        <a:p>
          <a:endParaRPr lang="en-US"/>
        </a:p>
      </dgm:t>
    </dgm:pt>
    <dgm:pt modelId="{06957653-334F-4D92-A05C-017691D344AD}">
      <dgm:prSet phldrT="[Text]"/>
      <dgm:spPr/>
      <dgm:t>
        <a:bodyPr/>
        <a:lstStyle/>
        <a:p>
          <a:r>
            <a:rPr lang="en-US" dirty="0"/>
            <a:t>Extensions</a:t>
          </a:r>
        </a:p>
      </dgm:t>
    </dgm:pt>
    <dgm:pt modelId="{941F68C5-E25B-4F2C-A662-D155E202A4D1}" type="parTrans" cxnId="{281C42AB-AE9E-4729-ADA0-E0454834A2E0}">
      <dgm:prSet/>
      <dgm:spPr/>
      <dgm:t>
        <a:bodyPr/>
        <a:lstStyle/>
        <a:p>
          <a:endParaRPr lang="en-US"/>
        </a:p>
      </dgm:t>
    </dgm:pt>
    <dgm:pt modelId="{47032687-0DF2-4494-94D3-180CEE8106D3}" type="sibTrans" cxnId="{281C42AB-AE9E-4729-ADA0-E0454834A2E0}">
      <dgm:prSet/>
      <dgm:spPr/>
      <dgm:t>
        <a:bodyPr/>
        <a:lstStyle/>
        <a:p>
          <a:endParaRPr lang="en-US"/>
        </a:p>
      </dgm:t>
    </dgm:pt>
    <dgm:pt modelId="{B630C0C4-6CE3-4148-AC78-8BAD3E85A4BA}" type="pres">
      <dgm:prSet presAssocID="{D32342F7-E35A-440F-AD74-7C157BF2001D}" presName="Name0" presStyleCnt="0">
        <dgm:presLayoutVars>
          <dgm:dir/>
          <dgm:resizeHandles val="exact"/>
        </dgm:presLayoutVars>
      </dgm:prSet>
      <dgm:spPr/>
    </dgm:pt>
    <dgm:pt modelId="{C3AD4A01-156B-485C-84E8-40F37D44CA74}" type="pres">
      <dgm:prSet presAssocID="{1FC6B8B6-DCBB-419E-BE18-E48FF8B5BCAE}" presName="parTxOnly" presStyleLbl="node1" presStyleIdx="0" presStyleCnt="4">
        <dgm:presLayoutVars>
          <dgm:bulletEnabled val="1"/>
        </dgm:presLayoutVars>
      </dgm:prSet>
      <dgm:spPr/>
    </dgm:pt>
    <dgm:pt modelId="{B5A281BA-A16E-41FE-9032-C03C41B013A4}" type="pres">
      <dgm:prSet presAssocID="{6E52CEE5-D9DE-4511-9C16-8AEA3D8AE3D7}" presName="parSpace" presStyleCnt="0"/>
      <dgm:spPr/>
    </dgm:pt>
    <dgm:pt modelId="{39224A43-9EBE-4759-B941-E71964887865}" type="pres">
      <dgm:prSet presAssocID="{C3397DB5-67AE-4F1A-A8D6-CD6F5AC7C617}" presName="parTxOnly" presStyleLbl="node1" presStyleIdx="1" presStyleCnt="4">
        <dgm:presLayoutVars>
          <dgm:bulletEnabled val="1"/>
        </dgm:presLayoutVars>
      </dgm:prSet>
      <dgm:spPr/>
    </dgm:pt>
    <dgm:pt modelId="{973A499B-CCDD-4AB0-91D5-8902F597B1B7}" type="pres">
      <dgm:prSet presAssocID="{D3F681EE-1FD7-46B0-8AC3-5DD90D7B3A03}" presName="parSpace" presStyleCnt="0"/>
      <dgm:spPr/>
    </dgm:pt>
    <dgm:pt modelId="{F5E6BC6D-B94E-4E4C-84BF-FC8E40F8FE37}" type="pres">
      <dgm:prSet presAssocID="{55B4D4C9-72D0-444A-BAAA-A556E781BF40}" presName="parTxOnly" presStyleLbl="node1" presStyleIdx="2" presStyleCnt="4">
        <dgm:presLayoutVars>
          <dgm:bulletEnabled val="1"/>
        </dgm:presLayoutVars>
      </dgm:prSet>
      <dgm:spPr/>
    </dgm:pt>
    <dgm:pt modelId="{B8696631-6372-4B6B-9452-82D9DBCEF61A}" type="pres">
      <dgm:prSet presAssocID="{76C90DFD-DDEB-46CB-AFEA-1A6A33182C1B}" presName="parSpace" presStyleCnt="0"/>
      <dgm:spPr/>
    </dgm:pt>
    <dgm:pt modelId="{55BA5E36-A0A2-4ED0-956D-9F26A190D549}" type="pres">
      <dgm:prSet presAssocID="{06957653-334F-4D92-A05C-017691D344AD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FABC42C9-5B87-4E82-BD37-5321F0808576}" type="presOf" srcId="{D32342F7-E35A-440F-AD74-7C157BF2001D}" destId="{B630C0C4-6CE3-4148-AC78-8BAD3E85A4BA}" srcOrd="0" destOrd="0" presId="urn:microsoft.com/office/officeart/2005/8/layout/hChevron3"/>
    <dgm:cxn modelId="{AFE768B3-C55C-478D-818A-FC0546E683A8}" srcId="{D32342F7-E35A-440F-AD74-7C157BF2001D}" destId="{C3397DB5-67AE-4F1A-A8D6-CD6F5AC7C617}" srcOrd="1" destOrd="0" parTransId="{2CC9013E-C1CD-4CA5-B924-3D0B63F575BE}" sibTransId="{D3F681EE-1FD7-46B0-8AC3-5DD90D7B3A03}"/>
    <dgm:cxn modelId="{AC6DAC99-B895-4274-8A5E-CB41D6852548}" type="presOf" srcId="{C3397DB5-67AE-4F1A-A8D6-CD6F5AC7C617}" destId="{39224A43-9EBE-4759-B941-E71964887865}" srcOrd="0" destOrd="0" presId="urn:microsoft.com/office/officeart/2005/8/layout/hChevron3"/>
    <dgm:cxn modelId="{281C42AB-AE9E-4729-ADA0-E0454834A2E0}" srcId="{D32342F7-E35A-440F-AD74-7C157BF2001D}" destId="{06957653-334F-4D92-A05C-017691D344AD}" srcOrd="3" destOrd="0" parTransId="{941F68C5-E25B-4F2C-A662-D155E202A4D1}" sibTransId="{47032687-0DF2-4494-94D3-180CEE8106D3}"/>
    <dgm:cxn modelId="{ACC7BC2F-398A-4D6B-B1D5-C3FBBA5E156F}" srcId="{D32342F7-E35A-440F-AD74-7C157BF2001D}" destId="{55B4D4C9-72D0-444A-BAAA-A556E781BF40}" srcOrd="2" destOrd="0" parTransId="{B1B82702-2D2D-4BC8-9802-703A67D3C5FE}" sibTransId="{76C90DFD-DDEB-46CB-AFEA-1A6A33182C1B}"/>
    <dgm:cxn modelId="{E1E318FC-1ED7-4A7A-BF9B-6CF9FF2AE426}" type="presOf" srcId="{06957653-334F-4D92-A05C-017691D344AD}" destId="{55BA5E36-A0A2-4ED0-956D-9F26A190D549}" srcOrd="0" destOrd="0" presId="urn:microsoft.com/office/officeart/2005/8/layout/hChevron3"/>
    <dgm:cxn modelId="{B3B310A8-D53F-4E35-A689-8103CF107E45}" type="presOf" srcId="{1FC6B8B6-DCBB-419E-BE18-E48FF8B5BCAE}" destId="{C3AD4A01-156B-485C-84E8-40F37D44CA74}" srcOrd="0" destOrd="0" presId="urn:microsoft.com/office/officeart/2005/8/layout/hChevron3"/>
    <dgm:cxn modelId="{6BB963DD-6D21-4DDF-B4E0-11360D0220E1}" srcId="{D32342F7-E35A-440F-AD74-7C157BF2001D}" destId="{1FC6B8B6-DCBB-419E-BE18-E48FF8B5BCAE}" srcOrd="0" destOrd="0" parTransId="{28AD01B7-2185-47DF-A410-896E2BAF27EF}" sibTransId="{6E52CEE5-D9DE-4511-9C16-8AEA3D8AE3D7}"/>
    <dgm:cxn modelId="{A2458C54-C013-4734-B626-C94D18EFDD50}" type="presOf" srcId="{55B4D4C9-72D0-444A-BAAA-A556E781BF40}" destId="{F5E6BC6D-B94E-4E4C-84BF-FC8E40F8FE37}" srcOrd="0" destOrd="0" presId="urn:microsoft.com/office/officeart/2005/8/layout/hChevron3"/>
    <dgm:cxn modelId="{22DBAE7C-7B18-428D-A4C0-A1B589196F3E}" type="presParOf" srcId="{B630C0C4-6CE3-4148-AC78-8BAD3E85A4BA}" destId="{C3AD4A01-156B-485C-84E8-40F37D44CA74}" srcOrd="0" destOrd="0" presId="urn:microsoft.com/office/officeart/2005/8/layout/hChevron3"/>
    <dgm:cxn modelId="{06E5499E-C601-48F0-A0CC-34717957C8A8}" type="presParOf" srcId="{B630C0C4-6CE3-4148-AC78-8BAD3E85A4BA}" destId="{B5A281BA-A16E-41FE-9032-C03C41B013A4}" srcOrd="1" destOrd="0" presId="urn:microsoft.com/office/officeart/2005/8/layout/hChevron3"/>
    <dgm:cxn modelId="{F93F68D4-574F-4459-B8EB-433B797BC370}" type="presParOf" srcId="{B630C0C4-6CE3-4148-AC78-8BAD3E85A4BA}" destId="{39224A43-9EBE-4759-B941-E71964887865}" srcOrd="2" destOrd="0" presId="urn:microsoft.com/office/officeart/2005/8/layout/hChevron3"/>
    <dgm:cxn modelId="{B95C369A-56D5-4F60-B9D9-65F669F2337B}" type="presParOf" srcId="{B630C0C4-6CE3-4148-AC78-8BAD3E85A4BA}" destId="{973A499B-CCDD-4AB0-91D5-8902F597B1B7}" srcOrd="3" destOrd="0" presId="urn:microsoft.com/office/officeart/2005/8/layout/hChevron3"/>
    <dgm:cxn modelId="{ED98C9B7-4410-40BC-986F-748F90CB0482}" type="presParOf" srcId="{B630C0C4-6CE3-4148-AC78-8BAD3E85A4BA}" destId="{F5E6BC6D-B94E-4E4C-84BF-FC8E40F8FE37}" srcOrd="4" destOrd="0" presId="urn:microsoft.com/office/officeart/2005/8/layout/hChevron3"/>
    <dgm:cxn modelId="{6B8C607F-6FC2-487C-B9CF-ED885BD51855}" type="presParOf" srcId="{B630C0C4-6CE3-4148-AC78-8BAD3E85A4BA}" destId="{B8696631-6372-4B6B-9452-82D9DBCEF61A}" srcOrd="5" destOrd="0" presId="urn:microsoft.com/office/officeart/2005/8/layout/hChevron3"/>
    <dgm:cxn modelId="{3F3B5A55-D78C-46D4-BF05-1B913BF013AC}" type="presParOf" srcId="{B630C0C4-6CE3-4148-AC78-8BAD3E85A4BA}" destId="{55BA5E36-A0A2-4ED0-956D-9F26A190D54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D32342F7-E35A-440F-AD74-7C157BF2001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FC6B8B6-DCBB-419E-BE18-E48FF8B5BCAE}">
      <dgm:prSet phldrT="[Text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Overview</a:t>
          </a:r>
        </a:p>
      </dgm:t>
    </dgm:pt>
    <dgm:pt modelId="{28AD01B7-2185-47DF-A410-896E2BAF27EF}" type="parTrans" cxnId="{6BB963DD-6D21-4DDF-B4E0-11360D0220E1}">
      <dgm:prSet/>
      <dgm:spPr/>
      <dgm:t>
        <a:bodyPr/>
        <a:lstStyle/>
        <a:p>
          <a:endParaRPr lang="en-US"/>
        </a:p>
      </dgm:t>
    </dgm:pt>
    <dgm:pt modelId="{6E52CEE5-D9DE-4511-9C16-8AEA3D8AE3D7}" type="sibTrans" cxnId="{6BB963DD-6D21-4DDF-B4E0-11360D0220E1}">
      <dgm:prSet/>
      <dgm:spPr/>
      <dgm:t>
        <a:bodyPr/>
        <a:lstStyle/>
        <a:p>
          <a:endParaRPr lang="en-US"/>
        </a:p>
      </dgm:t>
    </dgm:pt>
    <dgm:pt modelId="{C3397DB5-67AE-4F1A-A8D6-CD6F5AC7C617}">
      <dgm:prSet phldrT="[Text]" custT="1"/>
      <dgm:spPr>
        <a:gradFill flip="none" rotWithShape="0">
          <a:gsLst>
            <a:gs pos="0">
              <a:srgbClr val="92D050"/>
            </a:gs>
            <a:gs pos="75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0" scaled="1"/>
          <a:tileRect/>
        </a:gradFill>
      </dgm:spPr>
      <dgm:t>
        <a:bodyPr/>
        <a:lstStyle/>
        <a:p>
          <a:r>
            <a:rPr lang="en-US" sz="2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Datasets</a:t>
          </a:r>
        </a:p>
      </dgm:t>
    </dgm:pt>
    <dgm:pt modelId="{2CC9013E-C1CD-4CA5-B924-3D0B63F575BE}" type="parTrans" cxnId="{AFE768B3-C55C-478D-818A-FC0546E683A8}">
      <dgm:prSet/>
      <dgm:spPr/>
      <dgm:t>
        <a:bodyPr/>
        <a:lstStyle/>
        <a:p>
          <a:endParaRPr lang="en-US"/>
        </a:p>
      </dgm:t>
    </dgm:pt>
    <dgm:pt modelId="{D3F681EE-1FD7-46B0-8AC3-5DD90D7B3A03}" type="sibTrans" cxnId="{AFE768B3-C55C-478D-818A-FC0546E683A8}">
      <dgm:prSet/>
      <dgm:spPr/>
      <dgm:t>
        <a:bodyPr/>
        <a:lstStyle/>
        <a:p>
          <a:endParaRPr lang="en-US"/>
        </a:p>
      </dgm:t>
    </dgm:pt>
    <dgm:pt modelId="{55B4D4C9-72D0-444A-BAAA-A556E781BF40}">
      <dgm:prSet phldrT="[Text]"/>
      <dgm:spPr/>
      <dgm:t>
        <a:bodyPr/>
        <a:lstStyle/>
        <a:p>
          <a:r>
            <a:rPr lang="en-US" dirty="0"/>
            <a:t>Rule language</a:t>
          </a:r>
        </a:p>
      </dgm:t>
    </dgm:pt>
    <dgm:pt modelId="{B1B82702-2D2D-4BC8-9802-703A67D3C5FE}" type="parTrans" cxnId="{ACC7BC2F-398A-4D6B-B1D5-C3FBBA5E156F}">
      <dgm:prSet/>
      <dgm:spPr/>
      <dgm:t>
        <a:bodyPr/>
        <a:lstStyle/>
        <a:p>
          <a:endParaRPr lang="en-US"/>
        </a:p>
      </dgm:t>
    </dgm:pt>
    <dgm:pt modelId="{76C90DFD-DDEB-46CB-AFEA-1A6A33182C1B}" type="sibTrans" cxnId="{ACC7BC2F-398A-4D6B-B1D5-C3FBBA5E156F}">
      <dgm:prSet/>
      <dgm:spPr/>
      <dgm:t>
        <a:bodyPr/>
        <a:lstStyle/>
        <a:p>
          <a:endParaRPr lang="en-US"/>
        </a:p>
      </dgm:t>
    </dgm:pt>
    <dgm:pt modelId="{06957653-334F-4D92-A05C-017691D344AD}">
      <dgm:prSet phldrT="[Text]"/>
      <dgm:spPr/>
      <dgm:t>
        <a:bodyPr/>
        <a:lstStyle/>
        <a:p>
          <a:r>
            <a:rPr lang="en-US" dirty="0"/>
            <a:t>Extensions</a:t>
          </a:r>
        </a:p>
      </dgm:t>
    </dgm:pt>
    <dgm:pt modelId="{941F68C5-E25B-4F2C-A662-D155E202A4D1}" type="parTrans" cxnId="{281C42AB-AE9E-4729-ADA0-E0454834A2E0}">
      <dgm:prSet/>
      <dgm:spPr/>
      <dgm:t>
        <a:bodyPr/>
        <a:lstStyle/>
        <a:p>
          <a:endParaRPr lang="en-US"/>
        </a:p>
      </dgm:t>
    </dgm:pt>
    <dgm:pt modelId="{47032687-0DF2-4494-94D3-180CEE8106D3}" type="sibTrans" cxnId="{281C42AB-AE9E-4729-ADA0-E0454834A2E0}">
      <dgm:prSet/>
      <dgm:spPr/>
      <dgm:t>
        <a:bodyPr/>
        <a:lstStyle/>
        <a:p>
          <a:endParaRPr lang="en-US"/>
        </a:p>
      </dgm:t>
    </dgm:pt>
    <dgm:pt modelId="{B630C0C4-6CE3-4148-AC78-8BAD3E85A4BA}" type="pres">
      <dgm:prSet presAssocID="{D32342F7-E35A-440F-AD74-7C157BF2001D}" presName="Name0" presStyleCnt="0">
        <dgm:presLayoutVars>
          <dgm:dir/>
          <dgm:resizeHandles val="exact"/>
        </dgm:presLayoutVars>
      </dgm:prSet>
      <dgm:spPr/>
    </dgm:pt>
    <dgm:pt modelId="{C3AD4A01-156B-485C-84E8-40F37D44CA74}" type="pres">
      <dgm:prSet presAssocID="{1FC6B8B6-DCBB-419E-BE18-E48FF8B5BCAE}" presName="parTxOnly" presStyleLbl="node1" presStyleIdx="0" presStyleCnt="4">
        <dgm:presLayoutVars>
          <dgm:bulletEnabled val="1"/>
        </dgm:presLayoutVars>
      </dgm:prSet>
      <dgm:spPr/>
    </dgm:pt>
    <dgm:pt modelId="{B5A281BA-A16E-41FE-9032-C03C41B013A4}" type="pres">
      <dgm:prSet presAssocID="{6E52CEE5-D9DE-4511-9C16-8AEA3D8AE3D7}" presName="parSpace" presStyleCnt="0"/>
      <dgm:spPr/>
    </dgm:pt>
    <dgm:pt modelId="{39224A43-9EBE-4759-B941-E71964887865}" type="pres">
      <dgm:prSet presAssocID="{C3397DB5-67AE-4F1A-A8D6-CD6F5AC7C617}" presName="parTxOnly" presStyleLbl="node1" presStyleIdx="1" presStyleCnt="4">
        <dgm:presLayoutVars>
          <dgm:bulletEnabled val="1"/>
        </dgm:presLayoutVars>
      </dgm:prSet>
      <dgm:spPr/>
    </dgm:pt>
    <dgm:pt modelId="{973A499B-CCDD-4AB0-91D5-8902F597B1B7}" type="pres">
      <dgm:prSet presAssocID="{D3F681EE-1FD7-46B0-8AC3-5DD90D7B3A03}" presName="parSpace" presStyleCnt="0"/>
      <dgm:spPr/>
    </dgm:pt>
    <dgm:pt modelId="{F5E6BC6D-B94E-4E4C-84BF-FC8E40F8FE37}" type="pres">
      <dgm:prSet presAssocID="{55B4D4C9-72D0-444A-BAAA-A556E781BF40}" presName="parTxOnly" presStyleLbl="node1" presStyleIdx="2" presStyleCnt="4">
        <dgm:presLayoutVars>
          <dgm:bulletEnabled val="1"/>
        </dgm:presLayoutVars>
      </dgm:prSet>
      <dgm:spPr/>
    </dgm:pt>
    <dgm:pt modelId="{B8696631-6372-4B6B-9452-82D9DBCEF61A}" type="pres">
      <dgm:prSet presAssocID="{76C90DFD-DDEB-46CB-AFEA-1A6A33182C1B}" presName="parSpace" presStyleCnt="0"/>
      <dgm:spPr/>
    </dgm:pt>
    <dgm:pt modelId="{55BA5E36-A0A2-4ED0-956D-9F26A190D549}" type="pres">
      <dgm:prSet presAssocID="{06957653-334F-4D92-A05C-017691D344AD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FABC42C9-5B87-4E82-BD37-5321F0808576}" type="presOf" srcId="{D32342F7-E35A-440F-AD74-7C157BF2001D}" destId="{B630C0C4-6CE3-4148-AC78-8BAD3E85A4BA}" srcOrd="0" destOrd="0" presId="urn:microsoft.com/office/officeart/2005/8/layout/hChevron3"/>
    <dgm:cxn modelId="{AFE768B3-C55C-478D-818A-FC0546E683A8}" srcId="{D32342F7-E35A-440F-AD74-7C157BF2001D}" destId="{C3397DB5-67AE-4F1A-A8D6-CD6F5AC7C617}" srcOrd="1" destOrd="0" parTransId="{2CC9013E-C1CD-4CA5-B924-3D0B63F575BE}" sibTransId="{D3F681EE-1FD7-46B0-8AC3-5DD90D7B3A03}"/>
    <dgm:cxn modelId="{AC6DAC99-B895-4274-8A5E-CB41D6852548}" type="presOf" srcId="{C3397DB5-67AE-4F1A-A8D6-CD6F5AC7C617}" destId="{39224A43-9EBE-4759-B941-E71964887865}" srcOrd="0" destOrd="0" presId="urn:microsoft.com/office/officeart/2005/8/layout/hChevron3"/>
    <dgm:cxn modelId="{281C42AB-AE9E-4729-ADA0-E0454834A2E0}" srcId="{D32342F7-E35A-440F-AD74-7C157BF2001D}" destId="{06957653-334F-4D92-A05C-017691D344AD}" srcOrd="3" destOrd="0" parTransId="{941F68C5-E25B-4F2C-A662-D155E202A4D1}" sibTransId="{47032687-0DF2-4494-94D3-180CEE8106D3}"/>
    <dgm:cxn modelId="{ACC7BC2F-398A-4D6B-B1D5-C3FBBA5E156F}" srcId="{D32342F7-E35A-440F-AD74-7C157BF2001D}" destId="{55B4D4C9-72D0-444A-BAAA-A556E781BF40}" srcOrd="2" destOrd="0" parTransId="{B1B82702-2D2D-4BC8-9802-703A67D3C5FE}" sibTransId="{76C90DFD-DDEB-46CB-AFEA-1A6A33182C1B}"/>
    <dgm:cxn modelId="{E1E318FC-1ED7-4A7A-BF9B-6CF9FF2AE426}" type="presOf" srcId="{06957653-334F-4D92-A05C-017691D344AD}" destId="{55BA5E36-A0A2-4ED0-956D-9F26A190D549}" srcOrd="0" destOrd="0" presId="urn:microsoft.com/office/officeart/2005/8/layout/hChevron3"/>
    <dgm:cxn modelId="{B3B310A8-D53F-4E35-A689-8103CF107E45}" type="presOf" srcId="{1FC6B8B6-DCBB-419E-BE18-E48FF8B5BCAE}" destId="{C3AD4A01-156B-485C-84E8-40F37D44CA74}" srcOrd="0" destOrd="0" presId="urn:microsoft.com/office/officeart/2005/8/layout/hChevron3"/>
    <dgm:cxn modelId="{6BB963DD-6D21-4DDF-B4E0-11360D0220E1}" srcId="{D32342F7-E35A-440F-AD74-7C157BF2001D}" destId="{1FC6B8B6-DCBB-419E-BE18-E48FF8B5BCAE}" srcOrd="0" destOrd="0" parTransId="{28AD01B7-2185-47DF-A410-896E2BAF27EF}" sibTransId="{6E52CEE5-D9DE-4511-9C16-8AEA3D8AE3D7}"/>
    <dgm:cxn modelId="{A2458C54-C013-4734-B626-C94D18EFDD50}" type="presOf" srcId="{55B4D4C9-72D0-444A-BAAA-A556E781BF40}" destId="{F5E6BC6D-B94E-4E4C-84BF-FC8E40F8FE37}" srcOrd="0" destOrd="0" presId="urn:microsoft.com/office/officeart/2005/8/layout/hChevron3"/>
    <dgm:cxn modelId="{22DBAE7C-7B18-428D-A4C0-A1B589196F3E}" type="presParOf" srcId="{B630C0C4-6CE3-4148-AC78-8BAD3E85A4BA}" destId="{C3AD4A01-156B-485C-84E8-40F37D44CA74}" srcOrd="0" destOrd="0" presId="urn:microsoft.com/office/officeart/2005/8/layout/hChevron3"/>
    <dgm:cxn modelId="{06E5499E-C601-48F0-A0CC-34717957C8A8}" type="presParOf" srcId="{B630C0C4-6CE3-4148-AC78-8BAD3E85A4BA}" destId="{B5A281BA-A16E-41FE-9032-C03C41B013A4}" srcOrd="1" destOrd="0" presId="urn:microsoft.com/office/officeart/2005/8/layout/hChevron3"/>
    <dgm:cxn modelId="{F93F68D4-574F-4459-B8EB-433B797BC370}" type="presParOf" srcId="{B630C0C4-6CE3-4148-AC78-8BAD3E85A4BA}" destId="{39224A43-9EBE-4759-B941-E71964887865}" srcOrd="2" destOrd="0" presId="urn:microsoft.com/office/officeart/2005/8/layout/hChevron3"/>
    <dgm:cxn modelId="{B95C369A-56D5-4F60-B9D9-65F669F2337B}" type="presParOf" srcId="{B630C0C4-6CE3-4148-AC78-8BAD3E85A4BA}" destId="{973A499B-CCDD-4AB0-91D5-8902F597B1B7}" srcOrd="3" destOrd="0" presId="urn:microsoft.com/office/officeart/2005/8/layout/hChevron3"/>
    <dgm:cxn modelId="{ED98C9B7-4410-40BC-986F-748F90CB0482}" type="presParOf" srcId="{B630C0C4-6CE3-4148-AC78-8BAD3E85A4BA}" destId="{F5E6BC6D-B94E-4E4C-84BF-FC8E40F8FE37}" srcOrd="4" destOrd="0" presId="urn:microsoft.com/office/officeart/2005/8/layout/hChevron3"/>
    <dgm:cxn modelId="{6B8C607F-6FC2-487C-B9CF-ED885BD51855}" type="presParOf" srcId="{B630C0C4-6CE3-4148-AC78-8BAD3E85A4BA}" destId="{B8696631-6372-4B6B-9452-82D9DBCEF61A}" srcOrd="5" destOrd="0" presId="urn:microsoft.com/office/officeart/2005/8/layout/hChevron3"/>
    <dgm:cxn modelId="{3F3B5A55-D78C-46D4-BF05-1B913BF013AC}" type="presParOf" srcId="{B630C0C4-6CE3-4148-AC78-8BAD3E85A4BA}" destId="{55BA5E36-A0A2-4ED0-956D-9F26A190D54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D32342F7-E35A-440F-AD74-7C157BF2001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FC6B8B6-DCBB-419E-BE18-E48FF8B5BCAE}">
      <dgm:prSet phldrT="[Text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Overview</a:t>
          </a:r>
        </a:p>
      </dgm:t>
    </dgm:pt>
    <dgm:pt modelId="{28AD01B7-2185-47DF-A410-896E2BAF27EF}" type="parTrans" cxnId="{6BB963DD-6D21-4DDF-B4E0-11360D0220E1}">
      <dgm:prSet/>
      <dgm:spPr/>
      <dgm:t>
        <a:bodyPr/>
        <a:lstStyle/>
        <a:p>
          <a:endParaRPr lang="en-US"/>
        </a:p>
      </dgm:t>
    </dgm:pt>
    <dgm:pt modelId="{6E52CEE5-D9DE-4511-9C16-8AEA3D8AE3D7}" type="sibTrans" cxnId="{6BB963DD-6D21-4DDF-B4E0-11360D0220E1}">
      <dgm:prSet/>
      <dgm:spPr/>
      <dgm:t>
        <a:bodyPr/>
        <a:lstStyle/>
        <a:p>
          <a:endParaRPr lang="en-US"/>
        </a:p>
      </dgm:t>
    </dgm:pt>
    <dgm:pt modelId="{C3397DB5-67AE-4F1A-A8D6-CD6F5AC7C617}">
      <dgm:prSet phldrT="[Text]" custT="1"/>
      <dgm:spPr>
        <a:gradFill flip="none" rotWithShape="0">
          <a:gsLst>
            <a:gs pos="0">
              <a:srgbClr val="92D050"/>
            </a:gs>
            <a:gs pos="8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0" scaled="1"/>
          <a:tileRect/>
        </a:gradFill>
      </dgm:spPr>
      <dgm:t>
        <a:bodyPr/>
        <a:lstStyle/>
        <a:p>
          <a:r>
            <a:rPr lang="en-US" sz="2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Datasets</a:t>
          </a:r>
        </a:p>
      </dgm:t>
    </dgm:pt>
    <dgm:pt modelId="{2CC9013E-C1CD-4CA5-B924-3D0B63F575BE}" type="parTrans" cxnId="{AFE768B3-C55C-478D-818A-FC0546E683A8}">
      <dgm:prSet/>
      <dgm:spPr/>
      <dgm:t>
        <a:bodyPr/>
        <a:lstStyle/>
        <a:p>
          <a:endParaRPr lang="en-US"/>
        </a:p>
      </dgm:t>
    </dgm:pt>
    <dgm:pt modelId="{D3F681EE-1FD7-46B0-8AC3-5DD90D7B3A03}" type="sibTrans" cxnId="{AFE768B3-C55C-478D-818A-FC0546E683A8}">
      <dgm:prSet/>
      <dgm:spPr/>
      <dgm:t>
        <a:bodyPr/>
        <a:lstStyle/>
        <a:p>
          <a:endParaRPr lang="en-US"/>
        </a:p>
      </dgm:t>
    </dgm:pt>
    <dgm:pt modelId="{55B4D4C9-72D0-444A-BAAA-A556E781BF40}">
      <dgm:prSet phldrT="[Text]"/>
      <dgm:spPr/>
      <dgm:t>
        <a:bodyPr/>
        <a:lstStyle/>
        <a:p>
          <a:r>
            <a:rPr lang="en-US" dirty="0"/>
            <a:t>Rule language</a:t>
          </a:r>
        </a:p>
      </dgm:t>
    </dgm:pt>
    <dgm:pt modelId="{B1B82702-2D2D-4BC8-9802-703A67D3C5FE}" type="parTrans" cxnId="{ACC7BC2F-398A-4D6B-B1D5-C3FBBA5E156F}">
      <dgm:prSet/>
      <dgm:spPr/>
      <dgm:t>
        <a:bodyPr/>
        <a:lstStyle/>
        <a:p>
          <a:endParaRPr lang="en-US"/>
        </a:p>
      </dgm:t>
    </dgm:pt>
    <dgm:pt modelId="{76C90DFD-DDEB-46CB-AFEA-1A6A33182C1B}" type="sibTrans" cxnId="{ACC7BC2F-398A-4D6B-B1D5-C3FBBA5E156F}">
      <dgm:prSet/>
      <dgm:spPr/>
      <dgm:t>
        <a:bodyPr/>
        <a:lstStyle/>
        <a:p>
          <a:endParaRPr lang="en-US"/>
        </a:p>
      </dgm:t>
    </dgm:pt>
    <dgm:pt modelId="{06957653-334F-4D92-A05C-017691D344AD}">
      <dgm:prSet phldrT="[Text]"/>
      <dgm:spPr/>
      <dgm:t>
        <a:bodyPr/>
        <a:lstStyle/>
        <a:p>
          <a:r>
            <a:rPr lang="en-US" dirty="0"/>
            <a:t>Extensions</a:t>
          </a:r>
        </a:p>
      </dgm:t>
    </dgm:pt>
    <dgm:pt modelId="{941F68C5-E25B-4F2C-A662-D155E202A4D1}" type="parTrans" cxnId="{281C42AB-AE9E-4729-ADA0-E0454834A2E0}">
      <dgm:prSet/>
      <dgm:spPr/>
      <dgm:t>
        <a:bodyPr/>
        <a:lstStyle/>
        <a:p>
          <a:endParaRPr lang="en-US"/>
        </a:p>
      </dgm:t>
    </dgm:pt>
    <dgm:pt modelId="{47032687-0DF2-4494-94D3-180CEE8106D3}" type="sibTrans" cxnId="{281C42AB-AE9E-4729-ADA0-E0454834A2E0}">
      <dgm:prSet/>
      <dgm:spPr/>
      <dgm:t>
        <a:bodyPr/>
        <a:lstStyle/>
        <a:p>
          <a:endParaRPr lang="en-US"/>
        </a:p>
      </dgm:t>
    </dgm:pt>
    <dgm:pt modelId="{B630C0C4-6CE3-4148-AC78-8BAD3E85A4BA}" type="pres">
      <dgm:prSet presAssocID="{D32342F7-E35A-440F-AD74-7C157BF2001D}" presName="Name0" presStyleCnt="0">
        <dgm:presLayoutVars>
          <dgm:dir/>
          <dgm:resizeHandles val="exact"/>
        </dgm:presLayoutVars>
      </dgm:prSet>
      <dgm:spPr/>
    </dgm:pt>
    <dgm:pt modelId="{C3AD4A01-156B-485C-84E8-40F37D44CA74}" type="pres">
      <dgm:prSet presAssocID="{1FC6B8B6-DCBB-419E-BE18-E48FF8B5BCAE}" presName="parTxOnly" presStyleLbl="node1" presStyleIdx="0" presStyleCnt="4">
        <dgm:presLayoutVars>
          <dgm:bulletEnabled val="1"/>
        </dgm:presLayoutVars>
      </dgm:prSet>
      <dgm:spPr/>
    </dgm:pt>
    <dgm:pt modelId="{B5A281BA-A16E-41FE-9032-C03C41B013A4}" type="pres">
      <dgm:prSet presAssocID="{6E52CEE5-D9DE-4511-9C16-8AEA3D8AE3D7}" presName="parSpace" presStyleCnt="0"/>
      <dgm:spPr/>
    </dgm:pt>
    <dgm:pt modelId="{39224A43-9EBE-4759-B941-E71964887865}" type="pres">
      <dgm:prSet presAssocID="{C3397DB5-67AE-4F1A-A8D6-CD6F5AC7C617}" presName="parTxOnly" presStyleLbl="node1" presStyleIdx="1" presStyleCnt="4">
        <dgm:presLayoutVars>
          <dgm:bulletEnabled val="1"/>
        </dgm:presLayoutVars>
      </dgm:prSet>
      <dgm:spPr/>
    </dgm:pt>
    <dgm:pt modelId="{973A499B-CCDD-4AB0-91D5-8902F597B1B7}" type="pres">
      <dgm:prSet presAssocID="{D3F681EE-1FD7-46B0-8AC3-5DD90D7B3A03}" presName="parSpace" presStyleCnt="0"/>
      <dgm:spPr/>
    </dgm:pt>
    <dgm:pt modelId="{F5E6BC6D-B94E-4E4C-84BF-FC8E40F8FE37}" type="pres">
      <dgm:prSet presAssocID="{55B4D4C9-72D0-444A-BAAA-A556E781BF40}" presName="parTxOnly" presStyleLbl="node1" presStyleIdx="2" presStyleCnt="4">
        <dgm:presLayoutVars>
          <dgm:bulletEnabled val="1"/>
        </dgm:presLayoutVars>
      </dgm:prSet>
      <dgm:spPr/>
    </dgm:pt>
    <dgm:pt modelId="{B8696631-6372-4B6B-9452-82D9DBCEF61A}" type="pres">
      <dgm:prSet presAssocID="{76C90DFD-DDEB-46CB-AFEA-1A6A33182C1B}" presName="parSpace" presStyleCnt="0"/>
      <dgm:spPr/>
    </dgm:pt>
    <dgm:pt modelId="{55BA5E36-A0A2-4ED0-956D-9F26A190D549}" type="pres">
      <dgm:prSet presAssocID="{06957653-334F-4D92-A05C-017691D344AD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FABC42C9-5B87-4E82-BD37-5321F0808576}" type="presOf" srcId="{D32342F7-E35A-440F-AD74-7C157BF2001D}" destId="{B630C0C4-6CE3-4148-AC78-8BAD3E85A4BA}" srcOrd="0" destOrd="0" presId="urn:microsoft.com/office/officeart/2005/8/layout/hChevron3"/>
    <dgm:cxn modelId="{AFE768B3-C55C-478D-818A-FC0546E683A8}" srcId="{D32342F7-E35A-440F-AD74-7C157BF2001D}" destId="{C3397DB5-67AE-4F1A-A8D6-CD6F5AC7C617}" srcOrd="1" destOrd="0" parTransId="{2CC9013E-C1CD-4CA5-B924-3D0B63F575BE}" sibTransId="{D3F681EE-1FD7-46B0-8AC3-5DD90D7B3A03}"/>
    <dgm:cxn modelId="{AC6DAC99-B895-4274-8A5E-CB41D6852548}" type="presOf" srcId="{C3397DB5-67AE-4F1A-A8D6-CD6F5AC7C617}" destId="{39224A43-9EBE-4759-B941-E71964887865}" srcOrd="0" destOrd="0" presId="urn:microsoft.com/office/officeart/2005/8/layout/hChevron3"/>
    <dgm:cxn modelId="{281C42AB-AE9E-4729-ADA0-E0454834A2E0}" srcId="{D32342F7-E35A-440F-AD74-7C157BF2001D}" destId="{06957653-334F-4D92-A05C-017691D344AD}" srcOrd="3" destOrd="0" parTransId="{941F68C5-E25B-4F2C-A662-D155E202A4D1}" sibTransId="{47032687-0DF2-4494-94D3-180CEE8106D3}"/>
    <dgm:cxn modelId="{ACC7BC2F-398A-4D6B-B1D5-C3FBBA5E156F}" srcId="{D32342F7-E35A-440F-AD74-7C157BF2001D}" destId="{55B4D4C9-72D0-444A-BAAA-A556E781BF40}" srcOrd="2" destOrd="0" parTransId="{B1B82702-2D2D-4BC8-9802-703A67D3C5FE}" sibTransId="{76C90DFD-DDEB-46CB-AFEA-1A6A33182C1B}"/>
    <dgm:cxn modelId="{E1E318FC-1ED7-4A7A-BF9B-6CF9FF2AE426}" type="presOf" srcId="{06957653-334F-4D92-A05C-017691D344AD}" destId="{55BA5E36-A0A2-4ED0-956D-9F26A190D549}" srcOrd="0" destOrd="0" presId="urn:microsoft.com/office/officeart/2005/8/layout/hChevron3"/>
    <dgm:cxn modelId="{B3B310A8-D53F-4E35-A689-8103CF107E45}" type="presOf" srcId="{1FC6B8B6-DCBB-419E-BE18-E48FF8B5BCAE}" destId="{C3AD4A01-156B-485C-84E8-40F37D44CA74}" srcOrd="0" destOrd="0" presId="urn:microsoft.com/office/officeart/2005/8/layout/hChevron3"/>
    <dgm:cxn modelId="{6BB963DD-6D21-4DDF-B4E0-11360D0220E1}" srcId="{D32342F7-E35A-440F-AD74-7C157BF2001D}" destId="{1FC6B8B6-DCBB-419E-BE18-E48FF8B5BCAE}" srcOrd="0" destOrd="0" parTransId="{28AD01B7-2185-47DF-A410-896E2BAF27EF}" sibTransId="{6E52CEE5-D9DE-4511-9C16-8AEA3D8AE3D7}"/>
    <dgm:cxn modelId="{A2458C54-C013-4734-B626-C94D18EFDD50}" type="presOf" srcId="{55B4D4C9-72D0-444A-BAAA-A556E781BF40}" destId="{F5E6BC6D-B94E-4E4C-84BF-FC8E40F8FE37}" srcOrd="0" destOrd="0" presId="urn:microsoft.com/office/officeart/2005/8/layout/hChevron3"/>
    <dgm:cxn modelId="{22DBAE7C-7B18-428D-A4C0-A1B589196F3E}" type="presParOf" srcId="{B630C0C4-6CE3-4148-AC78-8BAD3E85A4BA}" destId="{C3AD4A01-156B-485C-84E8-40F37D44CA74}" srcOrd="0" destOrd="0" presId="urn:microsoft.com/office/officeart/2005/8/layout/hChevron3"/>
    <dgm:cxn modelId="{06E5499E-C601-48F0-A0CC-34717957C8A8}" type="presParOf" srcId="{B630C0C4-6CE3-4148-AC78-8BAD3E85A4BA}" destId="{B5A281BA-A16E-41FE-9032-C03C41B013A4}" srcOrd="1" destOrd="0" presId="urn:microsoft.com/office/officeart/2005/8/layout/hChevron3"/>
    <dgm:cxn modelId="{F93F68D4-574F-4459-B8EB-433B797BC370}" type="presParOf" srcId="{B630C0C4-6CE3-4148-AC78-8BAD3E85A4BA}" destId="{39224A43-9EBE-4759-B941-E71964887865}" srcOrd="2" destOrd="0" presId="urn:microsoft.com/office/officeart/2005/8/layout/hChevron3"/>
    <dgm:cxn modelId="{B95C369A-56D5-4F60-B9D9-65F669F2337B}" type="presParOf" srcId="{B630C0C4-6CE3-4148-AC78-8BAD3E85A4BA}" destId="{973A499B-CCDD-4AB0-91D5-8902F597B1B7}" srcOrd="3" destOrd="0" presId="urn:microsoft.com/office/officeart/2005/8/layout/hChevron3"/>
    <dgm:cxn modelId="{ED98C9B7-4410-40BC-986F-748F90CB0482}" type="presParOf" srcId="{B630C0C4-6CE3-4148-AC78-8BAD3E85A4BA}" destId="{F5E6BC6D-B94E-4E4C-84BF-FC8E40F8FE37}" srcOrd="4" destOrd="0" presId="urn:microsoft.com/office/officeart/2005/8/layout/hChevron3"/>
    <dgm:cxn modelId="{6B8C607F-6FC2-487C-B9CF-ED885BD51855}" type="presParOf" srcId="{B630C0C4-6CE3-4148-AC78-8BAD3E85A4BA}" destId="{B8696631-6372-4B6B-9452-82D9DBCEF61A}" srcOrd="5" destOrd="0" presId="urn:microsoft.com/office/officeart/2005/8/layout/hChevron3"/>
    <dgm:cxn modelId="{3F3B5A55-D78C-46D4-BF05-1B913BF013AC}" type="presParOf" srcId="{B630C0C4-6CE3-4148-AC78-8BAD3E85A4BA}" destId="{55BA5E36-A0A2-4ED0-956D-9F26A190D54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D32342F7-E35A-440F-AD74-7C157BF2001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FC6B8B6-DCBB-419E-BE18-E48FF8B5BCAE}">
      <dgm:prSet phldrT="[Text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Overview</a:t>
          </a:r>
        </a:p>
      </dgm:t>
    </dgm:pt>
    <dgm:pt modelId="{28AD01B7-2185-47DF-A410-896E2BAF27EF}" type="parTrans" cxnId="{6BB963DD-6D21-4DDF-B4E0-11360D0220E1}">
      <dgm:prSet/>
      <dgm:spPr/>
      <dgm:t>
        <a:bodyPr/>
        <a:lstStyle/>
        <a:p>
          <a:endParaRPr lang="en-US"/>
        </a:p>
      </dgm:t>
    </dgm:pt>
    <dgm:pt modelId="{6E52CEE5-D9DE-4511-9C16-8AEA3D8AE3D7}" type="sibTrans" cxnId="{6BB963DD-6D21-4DDF-B4E0-11360D0220E1}">
      <dgm:prSet/>
      <dgm:spPr/>
      <dgm:t>
        <a:bodyPr/>
        <a:lstStyle/>
        <a:p>
          <a:endParaRPr lang="en-US"/>
        </a:p>
      </dgm:t>
    </dgm:pt>
    <dgm:pt modelId="{C3397DB5-67AE-4F1A-A8D6-CD6F5AC7C617}">
      <dgm:prSet phldrT="[Text]" custT="1"/>
      <dgm:spPr>
        <a:gradFill flip="none" rotWithShape="0">
          <a:gsLst>
            <a:gs pos="0">
              <a:srgbClr val="92D050"/>
            </a:gs>
            <a:gs pos="85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0" scaled="1"/>
          <a:tileRect/>
        </a:gradFill>
      </dgm:spPr>
      <dgm:t>
        <a:bodyPr/>
        <a:lstStyle/>
        <a:p>
          <a:r>
            <a:rPr lang="en-US" sz="2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Datasets</a:t>
          </a:r>
        </a:p>
      </dgm:t>
    </dgm:pt>
    <dgm:pt modelId="{2CC9013E-C1CD-4CA5-B924-3D0B63F575BE}" type="parTrans" cxnId="{AFE768B3-C55C-478D-818A-FC0546E683A8}">
      <dgm:prSet/>
      <dgm:spPr/>
      <dgm:t>
        <a:bodyPr/>
        <a:lstStyle/>
        <a:p>
          <a:endParaRPr lang="en-US"/>
        </a:p>
      </dgm:t>
    </dgm:pt>
    <dgm:pt modelId="{D3F681EE-1FD7-46B0-8AC3-5DD90D7B3A03}" type="sibTrans" cxnId="{AFE768B3-C55C-478D-818A-FC0546E683A8}">
      <dgm:prSet/>
      <dgm:spPr/>
      <dgm:t>
        <a:bodyPr/>
        <a:lstStyle/>
        <a:p>
          <a:endParaRPr lang="en-US"/>
        </a:p>
      </dgm:t>
    </dgm:pt>
    <dgm:pt modelId="{55B4D4C9-72D0-444A-BAAA-A556E781BF40}">
      <dgm:prSet phldrT="[Text]"/>
      <dgm:spPr/>
      <dgm:t>
        <a:bodyPr/>
        <a:lstStyle/>
        <a:p>
          <a:r>
            <a:rPr lang="en-US" dirty="0"/>
            <a:t>Rule language</a:t>
          </a:r>
        </a:p>
      </dgm:t>
    </dgm:pt>
    <dgm:pt modelId="{B1B82702-2D2D-4BC8-9802-703A67D3C5FE}" type="parTrans" cxnId="{ACC7BC2F-398A-4D6B-B1D5-C3FBBA5E156F}">
      <dgm:prSet/>
      <dgm:spPr/>
      <dgm:t>
        <a:bodyPr/>
        <a:lstStyle/>
        <a:p>
          <a:endParaRPr lang="en-US"/>
        </a:p>
      </dgm:t>
    </dgm:pt>
    <dgm:pt modelId="{76C90DFD-DDEB-46CB-AFEA-1A6A33182C1B}" type="sibTrans" cxnId="{ACC7BC2F-398A-4D6B-B1D5-C3FBBA5E156F}">
      <dgm:prSet/>
      <dgm:spPr/>
      <dgm:t>
        <a:bodyPr/>
        <a:lstStyle/>
        <a:p>
          <a:endParaRPr lang="en-US"/>
        </a:p>
      </dgm:t>
    </dgm:pt>
    <dgm:pt modelId="{06957653-334F-4D92-A05C-017691D344AD}">
      <dgm:prSet phldrT="[Text]"/>
      <dgm:spPr/>
      <dgm:t>
        <a:bodyPr/>
        <a:lstStyle/>
        <a:p>
          <a:r>
            <a:rPr lang="en-US" dirty="0"/>
            <a:t>Extensions</a:t>
          </a:r>
        </a:p>
      </dgm:t>
    </dgm:pt>
    <dgm:pt modelId="{941F68C5-E25B-4F2C-A662-D155E202A4D1}" type="parTrans" cxnId="{281C42AB-AE9E-4729-ADA0-E0454834A2E0}">
      <dgm:prSet/>
      <dgm:spPr/>
      <dgm:t>
        <a:bodyPr/>
        <a:lstStyle/>
        <a:p>
          <a:endParaRPr lang="en-US"/>
        </a:p>
      </dgm:t>
    </dgm:pt>
    <dgm:pt modelId="{47032687-0DF2-4494-94D3-180CEE8106D3}" type="sibTrans" cxnId="{281C42AB-AE9E-4729-ADA0-E0454834A2E0}">
      <dgm:prSet/>
      <dgm:spPr/>
      <dgm:t>
        <a:bodyPr/>
        <a:lstStyle/>
        <a:p>
          <a:endParaRPr lang="en-US"/>
        </a:p>
      </dgm:t>
    </dgm:pt>
    <dgm:pt modelId="{B630C0C4-6CE3-4148-AC78-8BAD3E85A4BA}" type="pres">
      <dgm:prSet presAssocID="{D32342F7-E35A-440F-AD74-7C157BF2001D}" presName="Name0" presStyleCnt="0">
        <dgm:presLayoutVars>
          <dgm:dir/>
          <dgm:resizeHandles val="exact"/>
        </dgm:presLayoutVars>
      </dgm:prSet>
      <dgm:spPr/>
    </dgm:pt>
    <dgm:pt modelId="{C3AD4A01-156B-485C-84E8-40F37D44CA74}" type="pres">
      <dgm:prSet presAssocID="{1FC6B8B6-DCBB-419E-BE18-E48FF8B5BCAE}" presName="parTxOnly" presStyleLbl="node1" presStyleIdx="0" presStyleCnt="4">
        <dgm:presLayoutVars>
          <dgm:bulletEnabled val="1"/>
        </dgm:presLayoutVars>
      </dgm:prSet>
      <dgm:spPr/>
    </dgm:pt>
    <dgm:pt modelId="{B5A281BA-A16E-41FE-9032-C03C41B013A4}" type="pres">
      <dgm:prSet presAssocID="{6E52CEE5-D9DE-4511-9C16-8AEA3D8AE3D7}" presName="parSpace" presStyleCnt="0"/>
      <dgm:spPr/>
    </dgm:pt>
    <dgm:pt modelId="{39224A43-9EBE-4759-B941-E71964887865}" type="pres">
      <dgm:prSet presAssocID="{C3397DB5-67AE-4F1A-A8D6-CD6F5AC7C617}" presName="parTxOnly" presStyleLbl="node1" presStyleIdx="1" presStyleCnt="4">
        <dgm:presLayoutVars>
          <dgm:bulletEnabled val="1"/>
        </dgm:presLayoutVars>
      </dgm:prSet>
      <dgm:spPr/>
    </dgm:pt>
    <dgm:pt modelId="{973A499B-CCDD-4AB0-91D5-8902F597B1B7}" type="pres">
      <dgm:prSet presAssocID="{D3F681EE-1FD7-46B0-8AC3-5DD90D7B3A03}" presName="parSpace" presStyleCnt="0"/>
      <dgm:spPr/>
    </dgm:pt>
    <dgm:pt modelId="{F5E6BC6D-B94E-4E4C-84BF-FC8E40F8FE37}" type="pres">
      <dgm:prSet presAssocID="{55B4D4C9-72D0-444A-BAAA-A556E781BF40}" presName="parTxOnly" presStyleLbl="node1" presStyleIdx="2" presStyleCnt="4">
        <dgm:presLayoutVars>
          <dgm:bulletEnabled val="1"/>
        </dgm:presLayoutVars>
      </dgm:prSet>
      <dgm:spPr/>
    </dgm:pt>
    <dgm:pt modelId="{B8696631-6372-4B6B-9452-82D9DBCEF61A}" type="pres">
      <dgm:prSet presAssocID="{76C90DFD-DDEB-46CB-AFEA-1A6A33182C1B}" presName="parSpace" presStyleCnt="0"/>
      <dgm:spPr/>
    </dgm:pt>
    <dgm:pt modelId="{55BA5E36-A0A2-4ED0-956D-9F26A190D549}" type="pres">
      <dgm:prSet presAssocID="{06957653-334F-4D92-A05C-017691D344AD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FABC42C9-5B87-4E82-BD37-5321F0808576}" type="presOf" srcId="{D32342F7-E35A-440F-AD74-7C157BF2001D}" destId="{B630C0C4-6CE3-4148-AC78-8BAD3E85A4BA}" srcOrd="0" destOrd="0" presId="urn:microsoft.com/office/officeart/2005/8/layout/hChevron3"/>
    <dgm:cxn modelId="{AFE768B3-C55C-478D-818A-FC0546E683A8}" srcId="{D32342F7-E35A-440F-AD74-7C157BF2001D}" destId="{C3397DB5-67AE-4F1A-A8D6-CD6F5AC7C617}" srcOrd="1" destOrd="0" parTransId="{2CC9013E-C1CD-4CA5-B924-3D0B63F575BE}" sibTransId="{D3F681EE-1FD7-46B0-8AC3-5DD90D7B3A03}"/>
    <dgm:cxn modelId="{AC6DAC99-B895-4274-8A5E-CB41D6852548}" type="presOf" srcId="{C3397DB5-67AE-4F1A-A8D6-CD6F5AC7C617}" destId="{39224A43-9EBE-4759-B941-E71964887865}" srcOrd="0" destOrd="0" presId="urn:microsoft.com/office/officeart/2005/8/layout/hChevron3"/>
    <dgm:cxn modelId="{281C42AB-AE9E-4729-ADA0-E0454834A2E0}" srcId="{D32342F7-E35A-440F-AD74-7C157BF2001D}" destId="{06957653-334F-4D92-A05C-017691D344AD}" srcOrd="3" destOrd="0" parTransId="{941F68C5-E25B-4F2C-A662-D155E202A4D1}" sibTransId="{47032687-0DF2-4494-94D3-180CEE8106D3}"/>
    <dgm:cxn modelId="{ACC7BC2F-398A-4D6B-B1D5-C3FBBA5E156F}" srcId="{D32342F7-E35A-440F-AD74-7C157BF2001D}" destId="{55B4D4C9-72D0-444A-BAAA-A556E781BF40}" srcOrd="2" destOrd="0" parTransId="{B1B82702-2D2D-4BC8-9802-703A67D3C5FE}" sibTransId="{76C90DFD-DDEB-46CB-AFEA-1A6A33182C1B}"/>
    <dgm:cxn modelId="{E1E318FC-1ED7-4A7A-BF9B-6CF9FF2AE426}" type="presOf" srcId="{06957653-334F-4D92-A05C-017691D344AD}" destId="{55BA5E36-A0A2-4ED0-956D-9F26A190D549}" srcOrd="0" destOrd="0" presId="urn:microsoft.com/office/officeart/2005/8/layout/hChevron3"/>
    <dgm:cxn modelId="{B3B310A8-D53F-4E35-A689-8103CF107E45}" type="presOf" srcId="{1FC6B8B6-DCBB-419E-BE18-E48FF8B5BCAE}" destId="{C3AD4A01-156B-485C-84E8-40F37D44CA74}" srcOrd="0" destOrd="0" presId="urn:microsoft.com/office/officeart/2005/8/layout/hChevron3"/>
    <dgm:cxn modelId="{6BB963DD-6D21-4DDF-B4E0-11360D0220E1}" srcId="{D32342F7-E35A-440F-AD74-7C157BF2001D}" destId="{1FC6B8B6-DCBB-419E-BE18-E48FF8B5BCAE}" srcOrd="0" destOrd="0" parTransId="{28AD01B7-2185-47DF-A410-896E2BAF27EF}" sibTransId="{6E52CEE5-D9DE-4511-9C16-8AEA3D8AE3D7}"/>
    <dgm:cxn modelId="{A2458C54-C013-4734-B626-C94D18EFDD50}" type="presOf" srcId="{55B4D4C9-72D0-444A-BAAA-A556E781BF40}" destId="{F5E6BC6D-B94E-4E4C-84BF-FC8E40F8FE37}" srcOrd="0" destOrd="0" presId="urn:microsoft.com/office/officeart/2005/8/layout/hChevron3"/>
    <dgm:cxn modelId="{22DBAE7C-7B18-428D-A4C0-A1B589196F3E}" type="presParOf" srcId="{B630C0C4-6CE3-4148-AC78-8BAD3E85A4BA}" destId="{C3AD4A01-156B-485C-84E8-40F37D44CA74}" srcOrd="0" destOrd="0" presId="urn:microsoft.com/office/officeart/2005/8/layout/hChevron3"/>
    <dgm:cxn modelId="{06E5499E-C601-48F0-A0CC-34717957C8A8}" type="presParOf" srcId="{B630C0C4-6CE3-4148-AC78-8BAD3E85A4BA}" destId="{B5A281BA-A16E-41FE-9032-C03C41B013A4}" srcOrd="1" destOrd="0" presId="urn:microsoft.com/office/officeart/2005/8/layout/hChevron3"/>
    <dgm:cxn modelId="{F93F68D4-574F-4459-B8EB-433B797BC370}" type="presParOf" srcId="{B630C0C4-6CE3-4148-AC78-8BAD3E85A4BA}" destId="{39224A43-9EBE-4759-B941-E71964887865}" srcOrd="2" destOrd="0" presId="urn:microsoft.com/office/officeart/2005/8/layout/hChevron3"/>
    <dgm:cxn modelId="{B95C369A-56D5-4F60-B9D9-65F669F2337B}" type="presParOf" srcId="{B630C0C4-6CE3-4148-AC78-8BAD3E85A4BA}" destId="{973A499B-CCDD-4AB0-91D5-8902F597B1B7}" srcOrd="3" destOrd="0" presId="urn:microsoft.com/office/officeart/2005/8/layout/hChevron3"/>
    <dgm:cxn modelId="{ED98C9B7-4410-40BC-986F-748F90CB0482}" type="presParOf" srcId="{B630C0C4-6CE3-4148-AC78-8BAD3E85A4BA}" destId="{F5E6BC6D-B94E-4E4C-84BF-FC8E40F8FE37}" srcOrd="4" destOrd="0" presId="urn:microsoft.com/office/officeart/2005/8/layout/hChevron3"/>
    <dgm:cxn modelId="{6B8C607F-6FC2-487C-B9CF-ED885BD51855}" type="presParOf" srcId="{B630C0C4-6CE3-4148-AC78-8BAD3E85A4BA}" destId="{B8696631-6372-4B6B-9452-82D9DBCEF61A}" srcOrd="5" destOrd="0" presId="urn:microsoft.com/office/officeart/2005/8/layout/hChevron3"/>
    <dgm:cxn modelId="{3F3B5A55-D78C-46D4-BF05-1B913BF013AC}" type="presParOf" srcId="{B630C0C4-6CE3-4148-AC78-8BAD3E85A4BA}" destId="{55BA5E36-A0A2-4ED0-956D-9F26A190D54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D32342F7-E35A-440F-AD74-7C157BF2001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FC6B8B6-DCBB-419E-BE18-E48FF8B5BCAE}">
      <dgm:prSet phldrT="[Text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Overview</a:t>
          </a:r>
        </a:p>
      </dgm:t>
    </dgm:pt>
    <dgm:pt modelId="{28AD01B7-2185-47DF-A410-896E2BAF27EF}" type="parTrans" cxnId="{6BB963DD-6D21-4DDF-B4E0-11360D0220E1}">
      <dgm:prSet/>
      <dgm:spPr/>
      <dgm:t>
        <a:bodyPr/>
        <a:lstStyle/>
        <a:p>
          <a:endParaRPr lang="en-US"/>
        </a:p>
      </dgm:t>
    </dgm:pt>
    <dgm:pt modelId="{6E52CEE5-D9DE-4511-9C16-8AEA3D8AE3D7}" type="sibTrans" cxnId="{6BB963DD-6D21-4DDF-B4E0-11360D0220E1}">
      <dgm:prSet/>
      <dgm:spPr/>
      <dgm:t>
        <a:bodyPr/>
        <a:lstStyle/>
        <a:p>
          <a:endParaRPr lang="en-US"/>
        </a:p>
      </dgm:t>
    </dgm:pt>
    <dgm:pt modelId="{C3397DB5-67AE-4F1A-A8D6-CD6F5AC7C617}">
      <dgm:prSet phldrT="[Text]" custT="1"/>
      <dgm:spPr>
        <a:gradFill flip="none" rotWithShape="0">
          <a:gsLst>
            <a:gs pos="0">
              <a:srgbClr val="92D050"/>
            </a:gs>
            <a:gs pos="95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0" scaled="1"/>
          <a:tileRect/>
        </a:gradFill>
      </dgm:spPr>
      <dgm:t>
        <a:bodyPr/>
        <a:lstStyle/>
        <a:p>
          <a:r>
            <a:rPr lang="en-US" sz="2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Datasets</a:t>
          </a:r>
        </a:p>
      </dgm:t>
    </dgm:pt>
    <dgm:pt modelId="{2CC9013E-C1CD-4CA5-B924-3D0B63F575BE}" type="parTrans" cxnId="{AFE768B3-C55C-478D-818A-FC0546E683A8}">
      <dgm:prSet/>
      <dgm:spPr/>
      <dgm:t>
        <a:bodyPr/>
        <a:lstStyle/>
        <a:p>
          <a:endParaRPr lang="en-US"/>
        </a:p>
      </dgm:t>
    </dgm:pt>
    <dgm:pt modelId="{D3F681EE-1FD7-46B0-8AC3-5DD90D7B3A03}" type="sibTrans" cxnId="{AFE768B3-C55C-478D-818A-FC0546E683A8}">
      <dgm:prSet/>
      <dgm:spPr/>
      <dgm:t>
        <a:bodyPr/>
        <a:lstStyle/>
        <a:p>
          <a:endParaRPr lang="en-US"/>
        </a:p>
      </dgm:t>
    </dgm:pt>
    <dgm:pt modelId="{55B4D4C9-72D0-444A-BAAA-A556E781BF40}">
      <dgm:prSet phldrT="[Text]"/>
      <dgm:spPr/>
      <dgm:t>
        <a:bodyPr/>
        <a:lstStyle/>
        <a:p>
          <a:r>
            <a:rPr lang="en-US" dirty="0"/>
            <a:t>Rule language</a:t>
          </a:r>
        </a:p>
      </dgm:t>
    </dgm:pt>
    <dgm:pt modelId="{B1B82702-2D2D-4BC8-9802-703A67D3C5FE}" type="parTrans" cxnId="{ACC7BC2F-398A-4D6B-B1D5-C3FBBA5E156F}">
      <dgm:prSet/>
      <dgm:spPr/>
      <dgm:t>
        <a:bodyPr/>
        <a:lstStyle/>
        <a:p>
          <a:endParaRPr lang="en-US"/>
        </a:p>
      </dgm:t>
    </dgm:pt>
    <dgm:pt modelId="{76C90DFD-DDEB-46CB-AFEA-1A6A33182C1B}" type="sibTrans" cxnId="{ACC7BC2F-398A-4D6B-B1D5-C3FBBA5E156F}">
      <dgm:prSet/>
      <dgm:spPr/>
      <dgm:t>
        <a:bodyPr/>
        <a:lstStyle/>
        <a:p>
          <a:endParaRPr lang="en-US"/>
        </a:p>
      </dgm:t>
    </dgm:pt>
    <dgm:pt modelId="{06957653-334F-4D92-A05C-017691D344AD}">
      <dgm:prSet phldrT="[Text]"/>
      <dgm:spPr/>
      <dgm:t>
        <a:bodyPr/>
        <a:lstStyle/>
        <a:p>
          <a:r>
            <a:rPr lang="en-US" dirty="0"/>
            <a:t>Extensions</a:t>
          </a:r>
        </a:p>
      </dgm:t>
    </dgm:pt>
    <dgm:pt modelId="{941F68C5-E25B-4F2C-A662-D155E202A4D1}" type="parTrans" cxnId="{281C42AB-AE9E-4729-ADA0-E0454834A2E0}">
      <dgm:prSet/>
      <dgm:spPr/>
      <dgm:t>
        <a:bodyPr/>
        <a:lstStyle/>
        <a:p>
          <a:endParaRPr lang="en-US"/>
        </a:p>
      </dgm:t>
    </dgm:pt>
    <dgm:pt modelId="{47032687-0DF2-4494-94D3-180CEE8106D3}" type="sibTrans" cxnId="{281C42AB-AE9E-4729-ADA0-E0454834A2E0}">
      <dgm:prSet/>
      <dgm:spPr/>
      <dgm:t>
        <a:bodyPr/>
        <a:lstStyle/>
        <a:p>
          <a:endParaRPr lang="en-US"/>
        </a:p>
      </dgm:t>
    </dgm:pt>
    <dgm:pt modelId="{B630C0C4-6CE3-4148-AC78-8BAD3E85A4BA}" type="pres">
      <dgm:prSet presAssocID="{D32342F7-E35A-440F-AD74-7C157BF2001D}" presName="Name0" presStyleCnt="0">
        <dgm:presLayoutVars>
          <dgm:dir/>
          <dgm:resizeHandles val="exact"/>
        </dgm:presLayoutVars>
      </dgm:prSet>
      <dgm:spPr/>
    </dgm:pt>
    <dgm:pt modelId="{C3AD4A01-156B-485C-84E8-40F37D44CA74}" type="pres">
      <dgm:prSet presAssocID="{1FC6B8B6-DCBB-419E-BE18-E48FF8B5BCAE}" presName="parTxOnly" presStyleLbl="node1" presStyleIdx="0" presStyleCnt="4">
        <dgm:presLayoutVars>
          <dgm:bulletEnabled val="1"/>
        </dgm:presLayoutVars>
      </dgm:prSet>
      <dgm:spPr/>
    </dgm:pt>
    <dgm:pt modelId="{B5A281BA-A16E-41FE-9032-C03C41B013A4}" type="pres">
      <dgm:prSet presAssocID="{6E52CEE5-D9DE-4511-9C16-8AEA3D8AE3D7}" presName="parSpace" presStyleCnt="0"/>
      <dgm:spPr/>
    </dgm:pt>
    <dgm:pt modelId="{39224A43-9EBE-4759-B941-E71964887865}" type="pres">
      <dgm:prSet presAssocID="{C3397DB5-67AE-4F1A-A8D6-CD6F5AC7C617}" presName="parTxOnly" presStyleLbl="node1" presStyleIdx="1" presStyleCnt="4">
        <dgm:presLayoutVars>
          <dgm:bulletEnabled val="1"/>
        </dgm:presLayoutVars>
      </dgm:prSet>
      <dgm:spPr/>
    </dgm:pt>
    <dgm:pt modelId="{973A499B-CCDD-4AB0-91D5-8902F597B1B7}" type="pres">
      <dgm:prSet presAssocID="{D3F681EE-1FD7-46B0-8AC3-5DD90D7B3A03}" presName="parSpace" presStyleCnt="0"/>
      <dgm:spPr/>
    </dgm:pt>
    <dgm:pt modelId="{F5E6BC6D-B94E-4E4C-84BF-FC8E40F8FE37}" type="pres">
      <dgm:prSet presAssocID="{55B4D4C9-72D0-444A-BAAA-A556E781BF40}" presName="parTxOnly" presStyleLbl="node1" presStyleIdx="2" presStyleCnt="4">
        <dgm:presLayoutVars>
          <dgm:bulletEnabled val="1"/>
        </dgm:presLayoutVars>
      </dgm:prSet>
      <dgm:spPr/>
    </dgm:pt>
    <dgm:pt modelId="{B8696631-6372-4B6B-9452-82D9DBCEF61A}" type="pres">
      <dgm:prSet presAssocID="{76C90DFD-DDEB-46CB-AFEA-1A6A33182C1B}" presName="parSpace" presStyleCnt="0"/>
      <dgm:spPr/>
    </dgm:pt>
    <dgm:pt modelId="{55BA5E36-A0A2-4ED0-956D-9F26A190D549}" type="pres">
      <dgm:prSet presAssocID="{06957653-334F-4D92-A05C-017691D344AD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FABC42C9-5B87-4E82-BD37-5321F0808576}" type="presOf" srcId="{D32342F7-E35A-440F-AD74-7C157BF2001D}" destId="{B630C0C4-6CE3-4148-AC78-8BAD3E85A4BA}" srcOrd="0" destOrd="0" presId="urn:microsoft.com/office/officeart/2005/8/layout/hChevron3"/>
    <dgm:cxn modelId="{AFE768B3-C55C-478D-818A-FC0546E683A8}" srcId="{D32342F7-E35A-440F-AD74-7C157BF2001D}" destId="{C3397DB5-67AE-4F1A-A8D6-CD6F5AC7C617}" srcOrd="1" destOrd="0" parTransId="{2CC9013E-C1CD-4CA5-B924-3D0B63F575BE}" sibTransId="{D3F681EE-1FD7-46B0-8AC3-5DD90D7B3A03}"/>
    <dgm:cxn modelId="{AC6DAC99-B895-4274-8A5E-CB41D6852548}" type="presOf" srcId="{C3397DB5-67AE-4F1A-A8D6-CD6F5AC7C617}" destId="{39224A43-9EBE-4759-B941-E71964887865}" srcOrd="0" destOrd="0" presId="urn:microsoft.com/office/officeart/2005/8/layout/hChevron3"/>
    <dgm:cxn modelId="{281C42AB-AE9E-4729-ADA0-E0454834A2E0}" srcId="{D32342F7-E35A-440F-AD74-7C157BF2001D}" destId="{06957653-334F-4D92-A05C-017691D344AD}" srcOrd="3" destOrd="0" parTransId="{941F68C5-E25B-4F2C-A662-D155E202A4D1}" sibTransId="{47032687-0DF2-4494-94D3-180CEE8106D3}"/>
    <dgm:cxn modelId="{ACC7BC2F-398A-4D6B-B1D5-C3FBBA5E156F}" srcId="{D32342F7-E35A-440F-AD74-7C157BF2001D}" destId="{55B4D4C9-72D0-444A-BAAA-A556E781BF40}" srcOrd="2" destOrd="0" parTransId="{B1B82702-2D2D-4BC8-9802-703A67D3C5FE}" sibTransId="{76C90DFD-DDEB-46CB-AFEA-1A6A33182C1B}"/>
    <dgm:cxn modelId="{E1E318FC-1ED7-4A7A-BF9B-6CF9FF2AE426}" type="presOf" srcId="{06957653-334F-4D92-A05C-017691D344AD}" destId="{55BA5E36-A0A2-4ED0-956D-9F26A190D549}" srcOrd="0" destOrd="0" presId="urn:microsoft.com/office/officeart/2005/8/layout/hChevron3"/>
    <dgm:cxn modelId="{B3B310A8-D53F-4E35-A689-8103CF107E45}" type="presOf" srcId="{1FC6B8B6-DCBB-419E-BE18-E48FF8B5BCAE}" destId="{C3AD4A01-156B-485C-84E8-40F37D44CA74}" srcOrd="0" destOrd="0" presId="urn:microsoft.com/office/officeart/2005/8/layout/hChevron3"/>
    <dgm:cxn modelId="{6BB963DD-6D21-4DDF-B4E0-11360D0220E1}" srcId="{D32342F7-E35A-440F-AD74-7C157BF2001D}" destId="{1FC6B8B6-DCBB-419E-BE18-E48FF8B5BCAE}" srcOrd="0" destOrd="0" parTransId="{28AD01B7-2185-47DF-A410-896E2BAF27EF}" sibTransId="{6E52CEE5-D9DE-4511-9C16-8AEA3D8AE3D7}"/>
    <dgm:cxn modelId="{A2458C54-C013-4734-B626-C94D18EFDD50}" type="presOf" srcId="{55B4D4C9-72D0-444A-BAAA-A556E781BF40}" destId="{F5E6BC6D-B94E-4E4C-84BF-FC8E40F8FE37}" srcOrd="0" destOrd="0" presId="urn:microsoft.com/office/officeart/2005/8/layout/hChevron3"/>
    <dgm:cxn modelId="{22DBAE7C-7B18-428D-A4C0-A1B589196F3E}" type="presParOf" srcId="{B630C0C4-6CE3-4148-AC78-8BAD3E85A4BA}" destId="{C3AD4A01-156B-485C-84E8-40F37D44CA74}" srcOrd="0" destOrd="0" presId="urn:microsoft.com/office/officeart/2005/8/layout/hChevron3"/>
    <dgm:cxn modelId="{06E5499E-C601-48F0-A0CC-34717957C8A8}" type="presParOf" srcId="{B630C0C4-6CE3-4148-AC78-8BAD3E85A4BA}" destId="{B5A281BA-A16E-41FE-9032-C03C41B013A4}" srcOrd="1" destOrd="0" presId="urn:microsoft.com/office/officeart/2005/8/layout/hChevron3"/>
    <dgm:cxn modelId="{F93F68D4-574F-4459-B8EB-433B797BC370}" type="presParOf" srcId="{B630C0C4-6CE3-4148-AC78-8BAD3E85A4BA}" destId="{39224A43-9EBE-4759-B941-E71964887865}" srcOrd="2" destOrd="0" presId="urn:microsoft.com/office/officeart/2005/8/layout/hChevron3"/>
    <dgm:cxn modelId="{B95C369A-56D5-4F60-B9D9-65F669F2337B}" type="presParOf" srcId="{B630C0C4-6CE3-4148-AC78-8BAD3E85A4BA}" destId="{973A499B-CCDD-4AB0-91D5-8902F597B1B7}" srcOrd="3" destOrd="0" presId="urn:microsoft.com/office/officeart/2005/8/layout/hChevron3"/>
    <dgm:cxn modelId="{ED98C9B7-4410-40BC-986F-748F90CB0482}" type="presParOf" srcId="{B630C0C4-6CE3-4148-AC78-8BAD3E85A4BA}" destId="{F5E6BC6D-B94E-4E4C-84BF-FC8E40F8FE37}" srcOrd="4" destOrd="0" presId="urn:microsoft.com/office/officeart/2005/8/layout/hChevron3"/>
    <dgm:cxn modelId="{6B8C607F-6FC2-487C-B9CF-ED885BD51855}" type="presParOf" srcId="{B630C0C4-6CE3-4148-AC78-8BAD3E85A4BA}" destId="{B8696631-6372-4B6B-9452-82D9DBCEF61A}" srcOrd="5" destOrd="0" presId="urn:microsoft.com/office/officeart/2005/8/layout/hChevron3"/>
    <dgm:cxn modelId="{3F3B5A55-D78C-46D4-BF05-1B913BF013AC}" type="presParOf" srcId="{B630C0C4-6CE3-4148-AC78-8BAD3E85A4BA}" destId="{55BA5E36-A0A2-4ED0-956D-9F26A190D54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2342F7-E35A-440F-AD74-7C157BF2001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FC6B8B6-DCBB-419E-BE18-E48FF8B5BCAE}">
      <dgm:prSet phldrT="[Text]"/>
      <dgm:spPr>
        <a:gradFill flip="none" rotWithShape="0">
          <a:gsLst>
            <a:gs pos="0">
              <a:schemeClr val="accent6"/>
            </a:gs>
            <a:gs pos="66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0" scaled="1"/>
          <a:tileRect/>
        </a:gradFill>
      </dgm:spPr>
      <dgm:t>
        <a:bodyPr/>
        <a:lstStyle/>
        <a:p>
          <a:r>
            <a:rPr lang="en-US" dirty="0"/>
            <a:t>Overview</a:t>
          </a:r>
        </a:p>
      </dgm:t>
    </dgm:pt>
    <dgm:pt modelId="{28AD01B7-2185-47DF-A410-896E2BAF27EF}" type="parTrans" cxnId="{6BB963DD-6D21-4DDF-B4E0-11360D0220E1}">
      <dgm:prSet/>
      <dgm:spPr/>
      <dgm:t>
        <a:bodyPr/>
        <a:lstStyle/>
        <a:p>
          <a:endParaRPr lang="en-US"/>
        </a:p>
      </dgm:t>
    </dgm:pt>
    <dgm:pt modelId="{6E52CEE5-D9DE-4511-9C16-8AEA3D8AE3D7}" type="sibTrans" cxnId="{6BB963DD-6D21-4DDF-B4E0-11360D0220E1}">
      <dgm:prSet/>
      <dgm:spPr/>
      <dgm:t>
        <a:bodyPr/>
        <a:lstStyle/>
        <a:p>
          <a:endParaRPr lang="en-US"/>
        </a:p>
      </dgm:t>
    </dgm:pt>
    <dgm:pt modelId="{C3397DB5-67AE-4F1A-A8D6-CD6F5AC7C617}">
      <dgm:prSet phldrT="[Text]"/>
      <dgm:spPr/>
      <dgm:t>
        <a:bodyPr/>
        <a:lstStyle/>
        <a:p>
          <a:r>
            <a:rPr lang="en-US" dirty="0"/>
            <a:t>Datasets</a:t>
          </a:r>
        </a:p>
      </dgm:t>
    </dgm:pt>
    <dgm:pt modelId="{2CC9013E-C1CD-4CA5-B924-3D0B63F575BE}" type="parTrans" cxnId="{AFE768B3-C55C-478D-818A-FC0546E683A8}">
      <dgm:prSet/>
      <dgm:spPr/>
      <dgm:t>
        <a:bodyPr/>
        <a:lstStyle/>
        <a:p>
          <a:endParaRPr lang="en-US"/>
        </a:p>
      </dgm:t>
    </dgm:pt>
    <dgm:pt modelId="{D3F681EE-1FD7-46B0-8AC3-5DD90D7B3A03}" type="sibTrans" cxnId="{AFE768B3-C55C-478D-818A-FC0546E683A8}">
      <dgm:prSet/>
      <dgm:spPr/>
      <dgm:t>
        <a:bodyPr/>
        <a:lstStyle/>
        <a:p>
          <a:endParaRPr lang="en-US"/>
        </a:p>
      </dgm:t>
    </dgm:pt>
    <dgm:pt modelId="{55B4D4C9-72D0-444A-BAAA-A556E781BF40}">
      <dgm:prSet phldrT="[Text]"/>
      <dgm:spPr/>
      <dgm:t>
        <a:bodyPr/>
        <a:lstStyle/>
        <a:p>
          <a:r>
            <a:rPr lang="en-US" dirty="0"/>
            <a:t>Rule language</a:t>
          </a:r>
        </a:p>
      </dgm:t>
    </dgm:pt>
    <dgm:pt modelId="{B1B82702-2D2D-4BC8-9802-703A67D3C5FE}" type="parTrans" cxnId="{ACC7BC2F-398A-4D6B-B1D5-C3FBBA5E156F}">
      <dgm:prSet/>
      <dgm:spPr/>
      <dgm:t>
        <a:bodyPr/>
        <a:lstStyle/>
        <a:p>
          <a:endParaRPr lang="en-US"/>
        </a:p>
      </dgm:t>
    </dgm:pt>
    <dgm:pt modelId="{76C90DFD-DDEB-46CB-AFEA-1A6A33182C1B}" type="sibTrans" cxnId="{ACC7BC2F-398A-4D6B-B1D5-C3FBBA5E156F}">
      <dgm:prSet/>
      <dgm:spPr/>
      <dgm:t>
        <a:bodyPr/>
        <a:lstStyle/>
        <a:p>
          <a:endParaRPr lang="en-US"/>
        </a:p>
      </dgm:t>
    </dgm:pt>
    <dgm:pt modelId="{06957653-334F-4D92-A05C-017691D344AD}">
      <dgm:prSet phldrT="[Text]"/>
      <dgm:spPr/>
      <dgm:t>
        <a:bodyPr/>
        <a:lstStyle/>
        <a:p>
          <a:r>
            <a:rPr lang="en-US" dirty="0"/>
            <a:t>Extensions</a:t>
          </a:r>
        </a:p>
      </dgm:t>
    </dgm:pt>
    <dgm:pt modelId="{941F68C5-E25B-4F2C-A662-D155E202A4D1}" type="parTrans" cxnId="{281C42AB-AE9E-4729-ADA0-E0454834A2E0}">
      <dgm:prSet/>
      <dgm:spPr/>
      <dgm:t>
        <a:bodyPr/>
        <a:lstStyle/>
        <a:p>
          <a:endParaRPr lang="en-US"/>
        </a:p>
      </dgm:t>
    </dgm:pt>
    <dgm:pt modelId="{47032687-0DF2-4494-94D3-180CEE8106D3}" type="sibTrans" cxnId="{281C42AB-AE9E-4729-ADA0-E0454834A2E0}">
      <dgm:prSet/>
      <dgm:spPr/>
      <dgm:t>
        <a:bodyPr/>
        <a:lstStyle/>
        <a:p>
          <a:endParaRPr lang="en-US"/>
        </a:p>
      </dgm:t>
    </dgm:pt>
    <dgm:pt modelId="{B630C0C4-6CE3-4148-AC78-8BAD3E85A4BA}" type="pres">
      <dgm:prSet presAssocID="{D32342F7-E35A-440F-AD74-7C157BF2001D}" presName="Name0" presStyleCnt="0">
        <dgm:presLayoutVars>
          <dgm:dir/>
          <dgm:resizeHandles val="exact"/>
        </dgm:presLayoutVars>
      </dgm:prSet>
      <dgm:spPr/>
    </dgm:pt>
    <dgm:pt modelId="{C3AD4A01-156B-485C-84E8-40F37D44CA74}" type="pres">
      <dgm:prSet presAssocID="{1FC6B8B6-DCBB-419E-BE18-E48FF8B5BCAE}" presName="parTxOnly" presStyleLbl="node1" presStyleIdx="0" presStyleCnt="4">
        <dgm:presLayoutVars>
          <dgm:bulletEnabled val="1"/>
        </dgm:presLayoutVars>
      </dgm:prSet>
      <dgm:spPr/>
    </dgm:pt>
    <dgm:pt modelId="{B5A281BA-A16E-41FE-9032-C03C41B013A4}" type="pres">
      <dgm:prSet presAssocID="{6E52CEE5-D9DE-4511-9C16-8AEA3D8AE3D7}" presName="parSpace" presStyleCnt="0"/>
      <dgm:spPr/>
    </dgm:pt>
    <dgm:pt modelId="{39224A43-9EBE-4759-B941-E71964887865}" type="pres">
      <dgm:prSet presAssocID="{C3397DB5-67AE-4F1A-A8D6-CD6F5AC7C617}" presName="parTxOnly" presStyleLbl="node1" presStyleIdx="1" presStyleCnt="4">
        <dgm:presLayoutVars>
          <dgm:bulletEnabled val="1"/>
        </dgm:presLayoutVars>
      </dgm:prSet>
      <dgm:spPr/>
    </dgm:pt>
    <dgm:pt modelId="{973A499B-CCDD-4AB0-91D5-8902F597B1B7}" type="pres">
      <dgm:prSet presAssocID="{D3F681EE-1FD7-46B0-8AC3-5DD90D7B3A03}" presName="parSpace" presStyleCnt="0"/>
      <dgm:spPr/>
    </dgm:pt>
    <dgm:pt modelId="{F5E6BC6D-B94E-4E4C-84BF-FC8E40F8FE37}" type="pres">
      <dgm:prSet presAssocID="{55B4D4C9-72D0-444A-BAAA-A556E781BF40}" presName="parTxOnly" presStyleLbl="node1" presStyleIdx="2" presStyleCnt="4">
        <dgm:presLayoutVars>
          <dgm:bulletEnabled val="1"/>
        </dgm:presLayoutVars>
      </dgm:prSet>
      <dgm:spPr/>
    </dgm:pt>
    <dgm:pt modelId="{B8696631-6372-4B6B-9452-82D9DBCEF61A}" type="pres">
      <dgm:prSet presAssocID="{76C90DFD-DDEB-46CB-AFEA-1A6A33182C1B}" presName="parSpace" presStyleCnt="0"/>
      <dgm:spPr/>
    </dgm:pt>
    <dgm:pt modelId="{55BA5E36-A0A2-4ED0-956D-9F26A190D549}" type="pres">
      <dgm:prSet presAssocID="{06957653-334F-4D92-A05C-017691D344AD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FABC42C9-5B87-4E82-BD37-5321F0808576}" type="presOf" srcId="{D32342F7-E35A-440F-AD74-7C157BF2001D}" destId="{B630C0C4-6CE3-4148-AC78-8BAD3E85A4BA}" srcOrd="0" destOrd="0" presId="urn:microsoft.com/office/officeart/2005/8/layout/hChevron3"/>
    <dgm:cxn modelId="{AFE768B3-C55C-478D-818A-FC0546E683A8}" srcId="{D32342F7-E35A-440F-AD74-7C157BF2001D}" destId="{C3397DB5-67AE-4F1A-A8D6-CD6F5AC7C617}" srcOrd="1" destOrd="0" parTransId="{2CC9013E-C1CD-4CA5-B924-3D0B63F575BE}" sibTransId="{D3F681EE-1FD7-46B0-8AC3-5DD90D7B3A03}"/>
    <dgm:cxn modelId="{AC6DAC99-B895-4274-8A5E-CB41D6852548}" type="presOf" srcId="{C3397DB5-67AE-4F1A-A8D6-CD6F5AC7C617}" destId="{39224A43-9EBE-4759-B941-E71964887865}" srcOrd="0" destOrd="0" presId="urn:microsoft.com/office/officeart/2005/8/layout/hChevron3"/>
    <dgm:cxn modelId="{281C42AB-AE9E-4729-ADA0-E0454834A2E0}" srcId="{D32342F7-E35A-440F-AD74-7C157BF2001D}" destId="{06957653-334F-4D92-A05C-017691D344AD}" srcOrd="3" destOrd="0" parTransId="{941F68C5-E25B-4F2C-A662-D155E202A4D1}" sibTransId="{47032687-0DF2-4494-94D3-180CEE8106D3}"/>
    <dgm:cxn modelId="{ACC7BC2F-398A-4D6B-B1D5-C3FBBA5E156F}" srcId="{D32342F7-E35A-440F-AD74-7C157BF2001D}" destId="{55B4D4C9-72D0-444A-BAAA-A556E781BF40}" srcOrd="2" destOrd="0" parTransId="{B1B82702-2D2D-4BC8-9802-703A67D3C5FE}" sibTransId="{76C90DFD-DDEB-46CB-AFEA-1A6A33182C1B}"/>
    <dgm:cxn modelId="{E1E318FC-1ED7-4A7A-BF9B-6CF9FF2AE426}" type="presOf" srcId="{06957653-334F-4D92-A05C-017691D344AD}" destId="{55BA5E36-A0A2-4ED0-956D-9F26A190D549}" srcOrd="0" destOrd="0" presId="urn:microsoft.com/office/officeart/2005/8/layout/hChevron3"/>
    <dgm:cxn modelId="{B3B310A8-D53F-4E35-A689-8103CF107E45}" type="presOf" srcId="{1FC6B8B6-DCBB-419E-BE18-E48FF8B5BCAE}" destId="{C3AD4A01-156B-485C-84E8-40F37D44CA74}" srcOrd="0" destOrd="0" presId="urn:microsoft.com/office/officeart/2005/8/layout/hChevron3"/>
    <dgm:cxn modelId="{6BB963DD-6D21-4DDF-B4E0-11360D0220E1}" srcId="{D32342F7-E35A-440F-AD74-7C157BF2001D}" destId="{1FC6B8B6-DCBB-419E-BE18-E48FF8B5BCAE}" srcOrd="0" destOrd="0" parTransId="{28AD01B7-2185-47DF-A410-896E2BAF27EF}" sibTransId="{6E52CEE5-D9DE-4511-9C16-8AEA3D8AE3D7}"/>
    <dgm:cxn modelId="{A2458C54-C013-4734-B626-C94D18EFDD50}" type="presOf" srcId="{55B4D4C9-72D0-444A-BAAA-A556E781BF40}" destId="{F5E6BC6D-B94E-4E4C-84BF-FC8E40F8FE37}" srcOrd="0" destOrd="0" presId="urn:microsoft.com/office/officeart/2005/8/layout/hChevron3"/>
    <dgm:cxn modelId="{22DBAE7C-7B18-428D-A4C0-A1B589196F3E}" type="presParOf" srcId="{B630C0C4-6CE3-4148-AC78-8BAD3E85A4BA}" destId="{C3AD4A01-156B-485C-84E8-40F37D44CA74}" srcOrd="0" destOrd="0" presId="urn:microsoft.com/office/officeart/2005/8/layout/hChevron3"/>
    <dgm:cxn modelId="{06E5499E-C601-48F0-A0CC-34717957C8A8}" type="presParOf" srcId="{B630C0C4-6CE3-4148-AC78-8BAD3E85A4BA}" destId="{B5A281BA-A16E-41FE-9032-C03C41B013A4}" srcOrd="1" destOrd="0" presId="urn:microsoft.com/office/officeart/2005/8/layout/hChevron3"/>
    <dgm:cxn modelId="{F93F68D4-574F-4459-B8EB-433B797BC370}" type="presParOf" srcId="{B630C0C4-6CE3-4148-AC78-8BAD3E85A4BA}" destId="{39224A43-9EBE-4759-B941-E71964887865}" srcOrd="2" destOrd="0" presId="urn:microsoft.com/office/officeart/2005/8/layout/hChevron3"/>
    <dgm:cxn modelId="{B95C369A-56D5-4F60-B9D9-65F669F2337B}" type="presParOf" srcId="{B630C0C4-6CE3-4148-AC78-8BAD3E85A4BA}" destId="{973A499B-CCDD-4AB0-91D5-8902F597B1B7}" srcOrd="3" destOrd="0" presId="urn:microsoft.com/office/officeart/2005/8/layout/hChevron3"/>
    <dgm:cxn modelId="{ED98C9B7-4410-40BC-986F-748F90CB0482}" type="presParOf" srcId="{B630C0C4-6CE3-4148-AC78-8BAD3E85A4BA}" destId="{F5E6BC6D-B94E-4E4C-84BF-FC8E40F8FE37}" srcOrd="4" destOrd="0" presId="urn:microsoft.com/office/officeart/2005/8/layout/hChevron3"/>
    <dgm:cxn modelId="{6B8C607F-6FC2-487C-B9CF-ED885BD51855}" type="presParOf" srcId="{B630C0C4-6CE3-4148-AC78-8BAD3E85A4BA}" destId="{B8696631-6372-4B6B-9452-82D9DBCEF61A}" srcOrd="5" destOrd="0" presId="urn:microsoft.com/office/officeart/2005/8/layout/hChevron3"/>
    <dgm:cxn modelId="{3F3B5A55-D78C-46D4-BF05-1B913BF013AC}" type="presParOf" srcId="{B630C0C4-6CE3-4148-AC78-8BAD3E85A4BA}" destId="{55BA5E36-A0A2-4ED0-956D-9F26A190D54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D32342F7-E35A-440F-AD74-7C157BF2001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FC6B8B6-DCBB-419E-BE18-E48FF8B5BCAE}">
      <dgm:prSet phldrT="[Text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Overview</a:t>
          </a:r>
        </a:p>
      </dgm:t>
    </dgm:pt>
    <dgm:pt modelId="{28AD01B7-2185-47DF-A410-896E2BAF27EF}" type="parTrans" cxnId="{6BB963DD-6D21-4DDF-B4E0-11360D0220E1}">
      <dgm:prSet/>
      <dgm:spPr/>
      <dgm:t>
        <a:bodyPr/>
        <a:lstStyle/>
        <a:p>
          <a:endParaRPr lang="en-US"/>
        </a:p>
      </dgm:t>
    </dgm:pt>
    <dgm:pt modelId="{6E52CEE5-D9DE-4511-9C16-8AEA3D8AE3D7}" type="sibTrans" cxnId="{6BB963DD-6D21-4DDF-B4E0-11360D0220E1}">
      <dgm:prSet/>
      <dgm:spPr/>
      <dgm:t>
        <a:bodyPr/>
        <a:lstStyle/>
        <a:p>
          <a:endParaRPr lang="en-US"/>
        </a:p>
      </dgm:t>
    </dgm:pt>
    <dgm:pt modelId="{C3397DB5-67AE-4F1A-A8D6-CD6F5AC7C617}">
      <dgm:prSet phldrT="[Text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Datasets</a:t>
          </a:r>
        </a:p>
      </dgm:t>
    </dgm:pt>
    <dgm:pt modelId="{2CC9013E-C1CD-4CA5-B924-3D0B63F575BE}" type="parTrans" cxnId="{AFE768B3-C55C-478D-818A-FC0546E683A8}">
      <dgm:prSet/>
      <dgm:spPr/>
      <dgm:t>
        <a:bodyPr/>
        <a:lstStyle/>
        <a:p>
          <a:endParaRPr lang="en-US"/>
        </a:p>
      </dgm:t>
    </dgm:pt>
    <dgm:pt modelId="{D3F681EE-1FD7-46B0-8AC3-5DD90D7B3A03}" type="sibTrans" cxnId="{AFE768B3-C55C-478D-818A-FC0546E683A8}">
      <dgm:prSet/>
      <dgm:spPr/>
      <dgm:t>
        <a:bodyPr/>
        <a:lstStyle/>
        <a:p>
          <a:endParaRPr lang="en-US"/>
        </a:p>
      </dgm:t>
    </dgm:pt>
    <dgm:pt modelId="{55B4D4C9-72D0-444A-BAAA-A556E781BF40}">
      <dgm:prSet phldrT="[Text]"/>
      <dgm:spPr>
        <a:gradFill flip="none" rotWithShape="0">
          <a:gsLst>
            <a:gs pos="0">
              <a:srgbClr val="92D050"/>
            </a:gs>
            <a:gs pos="11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0" scaled="1"/>
          <a:tileRect/>
        </a:gradFill>
      </dgm:spPr>
      <dgm:t>
        <a:bodyPr/>
        <a:lstStyle/>
        <a:p>
          <a:r>
            <a:rPr lang="en-US" dirty="0"/>
            <a:t>Rule language</a:t>
          </a:r>
        </a:p>
      </dgm:t>
    </dgm:pt>
    <dgm:pt modelId="{B1B82702-2D2D-4BC8-9802-703A67D3C5FE}" type="parTrans" cxnId="{ACC7BC2F-398A-4D6B-B1D5-C3FBBA5E156F}">
      <dgm:prSet/>
      <dgm:spPr/>
      <dgm:t>
        <a:bodyPr/>
        <a:lstStyle/>
        <a:p>
          <a:endParaRPr lang="en-US"/>
        </a:p>
      </dgm:t>
    </dgm:pt>
    <dgm:pt modelId="{76C90DFD-DDEB-46CB-AFEA-1A6A33182C1B}" type="sibTrans" cxnId="{ACC7BC2F-398A-4D6B-B1D5-C3FBBA5E156F}">
      <dgm:prSet/>
      <dgm:spPr/>
      <dgm:t>
        <a:bodyPr/>
        <a:lstStyle/>
        <a:p>
          <a:endParaRPr lang="en-US"/>
        </a:p>
      </dgm:t>
    </dgm:pt>
    <dgm:pt modelId="{06957653-334F-4D92-A05C-017691D344AD}">
      <dgm:prSet phldrT="[Text]"/>
      <dgm:spPr/>
      <dgm:t>
        <a:bodyPr/>
        <a:lstStyle/>
        <a:p>
          <a:r>
            <a:rPr lang="en-US" dirty="0"/>
            <a:t>Extensions</a:t>
          </a:r>
        </a:p>
      </dgm:t>
    </dgm:pt>
    <dgm:pt modelId="{941F68C5-E25B-4F2C-A662-D155E202A4D1}" type="parTrans" cxnId="{281C42AB-AE9E-4729-ADA0-E0454834A2E0}">
      <dgm:prSet/>
      <dgm:spPr/>
      <dgm:t>
        <a:bodyPr/>
        <a:lstStyle/>
        <a:p>
          <a:endParaRPr lang="en-US"/>
        </a:p>
      </dgm:t>
    </dgm:pt>
    <dgm:pt modelId="{47032687-0DF2-4494-94D3-180CEE8106D3}" type="sibTrans" cxnId="{281C42AB-AE9E-4729-ADA0-E0454834A2E0}">
      <dgm:prSet/>
      <dgm:spPr/>
      <dgm:t>
        <a:bodyPr/>
        <a:lstStyle/>
        <a:p>
          <a:endParaRPr lang="en-US"/>
        </a:p>
      </dgm:t>
    </dgm:pt>
    <dgm:pt modelId="{B630C0C4-6CE3-4148-AC78-8BAD3E85A4BA}" type="pres">
      <dgm:prSet presAssocID="{D32342F7-E35A-440F-AD74-7C157BF2001D}" presName="Name0" presStyleCnt="0">
        <dgm:presLayoutVars>
          <dgm:dir/>
          <dgm:resizeHandles val="exact"/>
        </dgm:presLayoutVars>
      </dgm:prSet>
      <dgm:spPr/>
    </dgm:pt>
    <dgm:pt modelId="{C3AD4A01-156B-485C-84E8-40F37D44CA74}" type="pres">
      <dgm:prSet presAssocID="{1FC6B8B6-DCBB-419E-BE18-E48FF8B5BCAE}" presName="parTxOnly" presStyleLbl="node1" presStyleIdx="0" presStyleCnt="4">
        <dgm:presLayoutVars>
          <dgm:bulletEnabled val="1"/>
        </dgm:presLayoutVars>
      </dgm:prSet>
      <dgm:spPr/>
    </dgm:pt>
    <dgm:pt modelId="{B5A281BA-A16E-41FE-9032-C03C41B013A4}" type="pres">
      <dgm:prSet presAssocID="{6E52CEE5-D9DE-4511-9C16-8AEA3D8AE3D7}" presName="parSpace" presStyleCnt="0"/>
      <dgm:spPr/>
    </dgm:pt>
    <dgm:pt modelId="{39224A43-9EBE-4759-B941-E71964887865}" type="pres">
      <dgm:prSet presAssocID="{C3397DB5-67AE-4F1A-A8D6-CD6F5AC7C617}" presName="parTxOnly" presStyleLbl="node1" presStyleIdx="1" presStyleCnt="4">
        <dgm:presLayoutVars>
          <dgm:bulletEnabled val="1"/>
        </dgm:presLayoutVars>
      </dgm:prSet>
      <dgm:spPr/>
    </dgm:pt>
    <dgm:pt modelId="{973A499B-CCDD-4AB0-91D5-8902F597B1B7}" type="pres">
      <dgm:prSet presAssocID="{D3F681EE-1FD7-46B0-8AC3-5DD90D7B3A03}" presName="parSpace" presStyleCnt="0"/>
      <dgm:spPr/>
    </dgm:pt>
    <dgm:pt modelId="{F5E6BC6D-B94E-4E4C-84BF-FC8E40F8FE37}" type="pres">
      <dgm:prSet presAssocID="{55B4D4C9-72D0-444A-BAAA-A556E781BF40}" presName="parTxOnly" presStyleLbl="node1" presStyleIdx="2" presStyleCnt="4">
        <dgm:presLayoutVars>
          <dgm:bulletEnabled val="1"/>
        </dgm:presLayoutVars>
      </dgm:prSet>
      <dgm:spPr/>
    </dgm:pt>
    <dgm:pt modelId="{B8696631-6372-4B6B-9452-82D9DBCEF61A}" type="pres">
      <dgm:prSet presAssocID="{76C90DFD-DDEB-46CB-AFEA-1A6A33182C1B}" presName="parSpace" presStyleCnt="0"/>
      <dgm:spPr/>
    </dgm:pt>
    <dgm:pt modelId="{55BA5E36-A0A2-4ED0-956D-9F26A190D549}" type="pres">
      <dgm:prSet presAssocID="{06957653-334F-4D92-A05C-017691D344AD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FABC42C9-5B87-4E82-BD37-5321F0808576}" type="presOf" srcId="{D32342F7-E35A-440F-AD74-7C157BF2001D}" destId="{B630C0C4-6CE3-4148-AC78-8BAD3E85A4BA}" srcOrd="0" destOrd="0" presId="urn:microsoft.com/office/officeart/2005/8/layout/hChevron3"/>
    <dgm:cxn modelId="{AFE768B3-C55C-478D-818A-FC0546E683A8}" srcId="{D32342F7-E35A-440F-AD74-7C157BF2001D}" destId="{C3397DB5-67AE-4F1A-A8D6-CD6F5AC7C617}" srcOrd="1" destOrd="0" parTransId="{2CC9013E-C1CD-4CA5-B924-3D0B63F575BE}" sibTransId="{D3F681EE-1FD7-46B0-8AC3-5DD90D7B3A03}"/>
    <dgm:cxn modelId="{AC6DAC99-B895-4274-8A5E-CB41D6852548}" type="presOf" srcId="{C3397DB5-67AE-4F1A-A8D6-CD6F5AC7C617}" destId="{39224A43-9EBE-4759-B941-E71964887865}" srcOrd="0" destOrd="0" presId="urn:microsoft.com/office/officeart/2005/8/layout/hChevron3"/>
    <dgm:cxn modelId="{281C42AB-AE9E-4729-ADA0-E0454834A2E0}" srcId="{D32342F7-E35A-440F-AD74-7C157BF2001D}" destId="{06957653-334F-4D92-A05C-017691D344AD}" srcOrd="3" destOrd="0" parTransId="{941F68C5-E25B-4F2C-A662-D155E202A4D1}" sibTransId="{47032687-0DF2-4494-94D3-180CEE8106D3}"/>
    <dgm:cxn modelId="{ACC7BC2F-398A-4D6B-B1D5-C3FBBA5E156F}" srcId="{D32342F7-E35A-440F-AD74-7C157BF2001D}" destId="{55B4D4C9-72D0-444A-BAAA-A556E781BF40}" srcOrd="2" destOrd="0" parTransId="{B1B82702-2D2D-4BC8-9802-703A67D3C5FE}" sibTransId="{76C90DFD-DDEB-46CB-AFEA-1A6A33182C1B}"/>
    <dgm:cxn modelId="{E1E318FC-1ED7-4A7A-BF9B-6CF9FF2AE426}" type="presOf" srcId="{06957653-334F-4D92-A05C-017691D344AD}" destId="{55BA5E36-A0A2-4ED0-956D-9F26A190D549}" srcOrd="0" destOrd="0" presId="urn:microsoft.com/office/officeart/2005/8/layout/hChevron3"/>
    <dgm:cxn modelId="{B3B310A8-D53F-4E35-A689-8103CF107E45}" type="presOf" srcId="{1FC6B8B6-DCBB-419E-BE18-E48FF8B5BCAE}" destId="{C3AD4A01-156B-485C-84E8-40F37D44CA74}" srcOrd="0" destOrd="0" presId="urn:microsoft.com/office/officeart/2005/8/layout/hChevron3"/>
    <dgm:cxn modelId="{6BB963DD-6D21-4DDF-B4E0-11360D0220E1}" srcId="{D32342F7-E35A-440F-AD74-7C157BF2001D}" destId="{1FC6B8B6-DCBB-419E-BE18-E48FF8B5BCAE}" srcOrd="0" destOrd="0" parTransId="{28AD01B7-2185-47DF-A410-896E2BAF27EF}" sibTransId="{6E52CEE5-D9DE-4511-9C16-8AEA3D8AE3D7}"/>
    <dgm:cxn modelId="{A2458C54-C013-4734-B626-C94D18EFDD50}" type="presOf" srcId="{55B4D4C9-72D0-444A-BAAA-A556E781BF40}" destId="{F5E6BC6D-B94E-4E4C-84BF-FC8E40F8FE37}" srcOrd="0" destOrd="0" presId="urn:microsoft.com/office/officeart/2005/8/layout/hChevron3"/>
    <dgm:cxn modelId="{22DBAE7C-7B18-428D-A4C0-A1B589196F3E}" type="presParOf" srcId="{B630C0C4-6CE3-4148-AC78-8BAD3E85A4BA}" destId="{C3AD4A01-156B-485C-84E8-40F37D44CA74}" srcOrd="0" destOrd="0" presId="urn:microsoft.com/office/officeart/2005/8/layout/hChevron3"/>
    <dgm:cxn modelId="{06E5499E-C601-48F0-A0CC-34717957C8A8}" type="presParOf" srcId="{B630C0C4-6CE3-4148-AC78-8BAD3E85A4BA}" destId="{B5A281BA-A16E-41FE-9032-C03C41B013A4}" srcOrd="1" destOrd="0" presId="urn:microsoft.com/office/officeart/2005/8/layout/hChevron3"/>
    <dgm:cxn modelId="{F93F68D4-574F-4459-B8EB-433B797BC370}" type="presParOf" srcId="{B630C0C4-6CE3-4148-AC78-8BAD3E85A4BA}" destId="{39224A43-9EBE-4759-B941-E71964887865}" srcOrd="2" destOrd="0" presId="urn:microsoft.com/office/officeart/2005/8/layout/hChevron3"/>
    <dgm:cxn modelId="{B95C369A-56D5-4F60-B9D9-65F669F2337B}" type="presParOf" srcId="{B630C0C4-6CE3-4148-AC78-8BAD3E85A4BA}" destId="{973A499B-CCDD-4AB0-91D5-8902F597B1B7}" srcOrd="3" destOrd="0" presId="urn:microsoft.com/office/officeart/2005/8/layout/hChevron3"/>
    <dgm:cxn modelId="{ED98C9B7-4410-40BC-986F-748F90CB0482}" type="presParOf" srcId="{B630C0C4-6CE3-4148-AC78-8BAD3E85A4BA}" destId="{F5E6BC6D-B94E-4E4C-84BF-FC8E40F8FE37}" srcOrd="4" destOrd="0" presId="urn:microsoft.com/office/officeart/2005/8/layout/hChevron3"/>
    <dgm:cxn modelId="{6B8C607F-6FC2-487C-B9CF-ED885BD51855}" type="presParOf" srcId="{B630C0C4-6CE3-4148-AC78-8BAD3E85A4BA}" destId="{B8696631-6372-4B6B-9452-82D9DBCEF61A}" srcOrd="5" destOrd="0" presId="urn:microsoft.com/office/officeart/2005/8/layout/hChevron3"/>
    <dgm:cxn modelId="{3F3B5A55-D78C-46D4-BF05-1B913BF013AC}" type="presParOf" srcId="{B630C0C4-6CE3-4148-AC78-8BAD3E85A4BA}" destId="{55BA5E36-A0A2-4ED0-956D-9F26A190D54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D32342F7-E35A-440F-AD74-7C157BF2001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FC6B8B6-DCBB-419E-BE18-E48FF8B5BCAE}">
      <dgm:prSet phldrT="[Text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Overview</a:t>
          </a:r>
        </a:p>
      </dgm:t>
    </dgm:pt>
    <dgm:pt modelId="{28AD01B7-2185-47DF-A410-896E2BAF27EF}" type="parTrans" cxnId="{6BB963DD-6D21-4DDF-B4E0-11360D0220E1}">
      <dgm:prSet/>
      <dgm:spPr/>
      <dgm:t>
        <a:bodyPr/>
        <a:lstStyle/>
        <a:p>
          <a:endParaRPr lang="en-US"/>
        </a:p>
      </dgm:t>
    </dgm:pt>
    <dgm:pt modelId="{6E52CEE5-D9DE-4511-9C16-8AEA3D8AE3D7}" type="sibTrans" cxnId="{6BB963DD-6D21-4DDF-B4E0-11360D0220E1}">
      <dgm:prSet/>
      <dgm:spPr/>
      <dgm:t>
        <a:bodyPr/>
        <a:lstStyle/>
        <a:p>
          <a:endParaRPr lang="en-US"/>
        </a:p>
      </dgm:t>
    </dgm:pt>
    <dgm:pt modelId="{C3397DB5-67AE-4F1A-A8D6-CD6F5AC7C617}">
      <dgm:prSet phldrT="[Text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Datasets</a:t>
          </a:r>
        </a:p>
      </dgm:t>
    </dgm:pt>
    <dgm:pt modelId="{2CC9013E-C1CD-4CA5-B924-3D0B63F575BE}" type="parTrans" cxnId="{AFE768B3-C55C-478D-818A-FC0546E683A8}">
      <dgm:prSet/>
      <dgm:spPr/>
      <dgm:t>
        <a:bodyPr/>
        <a:lstStyle/>
        <a:p>
          <a:endParaRPr lang="en-US"/>
        </a:p>
      </dgm:t>
    </dgm:pt>
    <dgm:pt modelId="{D3F681EE-1FD7-46B0-8AC3-5DD90D7B3A03}" type="sibTrans" cxnId="{AFE768B3-C55C-478D-818A-FC0546E683A8}">
      <dgm:prSet/>
      <dgm:spPr/>
      <dgm:t>
        <a:bodyPr/>
        <a:lstStyle/>
        <a:p>
          <a:endParaRPr lang="en-US"/>
        </a:p>
      </dgm:t>
    </dgm:pt>
    <dgm:pt modelId="{55B4D4C9-72D0-444A-BAAA-A556E781BF40}">
      <dgm:prSet phldrT="[Text]"/>
      <dgm:spPr>
        <a:gradFill flip="none" rotWithShape="0">
          <a:gsLst>
            <a:gs pos="0">
              <a:srgbClr val="92D050"/>
            </a:gs>
            <a:gs pos="22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0" scaled="1"/>
          <a:tileRect/>
        </a:gradFill>
      </dgm:spPr>
      <dgm:t>
        <a:bodyPr/>
        <a:lstStyle/>
        <a:p>
          <a:r>
            <a:rPr lang="en-US" dirty="0"/>
            <a:t>Rule language</a:t>
          </a:r>
        </a:p>
      </dgm:t>
    </dgm:pt>
    <dgm:pt modelId="{B1B82702-2D2D-4BC8-9802-703A67D3C5FE}" type="parTrans" cxnId="{ACC7BC2F-398A-4D6B-B1D5-C3FBBA5E156F}">
      <dgm:prSet/>
      <dgm:spPr/>
      <dgm:t>
        <a:bodyPr/>
        <a:lstStyle/>
        <a:p>
          <a:endParaRPr lang="en-US"/>
        </a:p>
      </dgm:t>
    </dgm:pt>
    <dgm:pt modelId="{76C90DFD-DDEB-46CB-AFEA-1A6A33182C1B}" type="sibTrans" cxnId="{ACC7BC2F-398A-4D6B-B1D5-C3FBBA5E156F}">
      <dgm:prSet/>
      <dgm:spPr/>
      <dgm:t>
        <a:bodyPr/>
        <a:lstStyle/>
        <a:p>
          <a:endParaRPr lang="en-US"/>
        </a:p>
      </dgm:t>
    </dgm:pt>
    <dgm:pt modelId="{06957653-334F-4D92-A05C-017691D344AD}">
      <dgm:prSet phldrT="[Text]"/>
      <dgm:spPr/>
      <dgm:t>
        <a:bodyPr/>
        <a:lstStyle/>
        <a:p>
          <a:r>
            <a:rPr lang="en-US" dirty="0"/>
            <a:t>Extensions</a:t>
          </a:r>
        </a:p>
      </dgm:t>
    </dgm:pt>
    <dgm:pt modelId="{941F68C5-E25B-4F2C-A662-D155E202A4D1}" type="parTrans" cxnId="{281C42AB-AE9E-4729-ADA0-E0454834A2E0}">
      <dgm:prSet/>
      <dgm:spPr/>
      <dgm:t>
        <a:bodyPr/>
        <a:lstStyle/>
        <a:p>
          <a:endParaRPr lang="en-US"/>
        </a:p>
      </dgm:t>
    </dgm:pt>
    <dgm:pt modelId="{47032687-0DF2-4494-94D3-180CEE8106D3}" type="sibTrans" cxnId="{281C42AB-AE9E-4729-ADA0-E0454834A2E0}">
      <dgm:prSet/>
      <dgm:spPr/>
      <dgm:t>
        <a:bodyPr/>
        <a:lstStyle/>
        <a:p>
          <a:endParaRPr lang="en-US"/>
        </a:p>
      </dgm:t>
    </dgm:pt>
    <dgm:pt modelId="{B630C0C4-6CE3-4148-AC78-8BAD3E85A4BA}" type="pres">
      <dgm:prSet presAssocID="{D32342F7-E35A-440F-AD74-7C157BF2001D}" presName="Name0" presStyleCnt="0">
        <dgm:presLayoutVars>
          <dgm:dir/>
          <dgm:resizeHandles val="exact"/>
        </dgm:presLayoutVars>
      </dgm:prSet>
      <dgm:spPr/>
    </dgm:pt>
    <dgm:pt modelId="{C3AD4A01-156B-485C-84E8-40F37D44CA74}" type="pres">
      <dgm:prSet presAssocID="{1FC6B8B6-DCBB-419E-BE18-E48FF8B5BCAE}" presName="parTxOnly" presStyleLbl="node1" presStyleIdx="0" presStyleCnt="4">
        <dgm:presLayoutVars>
          <dgm:bulletEnabled val="1"/>
        </dgm:presLayoutVars>
      </dgm:prSet>
      <dgm:spPr/>
    </dgm:pt>
    <dgm:pt modelId="{B5A281BA-A16E-41FE-9032-C03C41B013A4}" type="pres">
      <dgm:prSet presAssocID="{6E52CEE5-D9DE-4511-9C16-8AEA3D8AE3D7}" presName="parSpace" presStyleCnt="0"/>
      <dgm:spPr/>
    </dgm:pt>
    <dgm:pt modelId="{39224A43-9EBE-4759-B941-E71964887865}" type="pres">
      <dgm:prSet presAssocID="{C3397DB5-67AE-4F1A-A8D6-CD6F5AC7C617}" presName="parTxOnly" presStyleLbl="node1" presStyleIdx="1" presStyleCnt="4">
        <dgm:presLayoutVars>
          <dgm:bulletEnabled val="1"/>
        </dgm:presLayoutVars>
      </dgm:prSet>
      <dgm:spPr/>
    </dgm:pt>
    <dgm:pt modelId="{973A499B-CCDD-4AB0-91D5-8902F597B1B7}" type="pres">
      <dgm:prSet presAssocID="{D3F681EE-1FD7-46B0-8AC3-5DD90D7B3A03}" presName="parSpace" presStyleCnt="0"/>
      <dgm:spPr/>
    </dgm:pt>
    <dgm:pt modelId="{F5E6BC6D-B94E-4E4C-84BF-FC8E40F8FE37}" type="pres">
      <dgm:prSet presAssocID="{55B4D4C9-72D0-444A-BAAA-A556E781BF40}" presName="parTxOnly" presStyleLbl="node1" presStyleIdx="2" presStyleCnt="4">
        <dgm:presLayoutVars>
          <dgm:bulletEnabled val="1"/>
        </dgm:presLayoutVars>
      </dgm:prSet>
      <dgm:spPr/>
    </dgm:pt>
    <dgm:pt modelId="{B8696631-6372-4B6B-9452-82D9DBCEF61A}" type="pres">
      <dgm:prSet presAssocID="{76C90DFD-DDEB-46CB-AFEA-1A6A33182C1B}" presName="parSpace" presStyleCnt="0"/>
      <dgm:spPr/>
    </dgm:pt>
    <dgm:pt modelId="{55BA5E36-A0A2-4ED0-956D-9F26A190D549}" type="pres">
      <dgm:prSet presAssocID="{06957653-334F-4D92-A05C-017691D344AD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FABC42C9-5B87-4E82-BD37-5321F0808576}" type="presOf" srcId="{D32342F7-E35A-440F-AD74-7C157BF2001D}" destId="{B630C0C4-6CE3-4148-AC78-8BAD3E85A4BA}" srcOrd="0" destOrd="0" presId="urn:microsoft.com/office/officeart/2005/8/layout/hChevron3"/>
    <dgm:cxn modelId="{AFE768B3-C55C-478D-818A-FC0546E683A8}" srcId="{D32342F7-E35A-440F-AD74-7C157BF2001D}" destId="{C3397DB5-67AE-4F1A-A8D6-CD6F5AC7C617}" srcOrd="1" destOrd="0" parTransId="{2CC9013E-C1CD-4CA5-B924-3D0B63F575BE}" sibTransId="{D3F681EE-1FD7-46B0-8AC3-5DD90D7B3A03}"/>
    <dgm:cxn modelId="{AC6DAC99-B895-4274-8A5E-CB41D6852548}" type="presOf" srcId="{C3397DB5-67AE-4F1A-A8D6-CD6F5AC7C617}" destId="{39224A43-9EBE-4759-B941-E71964887865}" srcOrd="0" destOrd="0" presId="urn:microsoft.com/office/officeart/2005/8/layout/hChevron3"/>
    <dgm:cxn modelId="{281C42AB-AE9E-4729-ADA0-E0454834A2E0}" srcId="{D32342F7-E35A-440F-AD74-7C157BF2001D}" destId="{06957653-334F-4D92-A05C-017691D344AD}" srcOrd="3" destOrd="0" parTransId="{941F68C5-E25B-4F2C-A662-D155E202A4D1}" sibTransId="{47032687-0DF2-4494-94D3-180CEE8106D3}"/>
    <dgm:cxn modelId="{ACC7BC2F-398A-4D6B-B1D5-C3FBBA5E156F}" srcId="{D32342F7-E35A-440F-AD74-7C157BF2001D}" destId="{55B4D4C9-72D0-444A-BAAA-A556E781BF40}" srcOrd="2" destOrd="0" parTransId="{B1B82702-2D2D-4BC8-9802-703A67D3C5FE}" sibTransId="{76C90DFD-DDEB-46CB-AFEA-1A6A33182C1B}"/>
    <dgm:cxn modelId="{E1E318FC-1ED7-4A7A-BF9B-6CF9FF2AE426}" type="presOf" srcId="{06957653-334F-4D92-A05C-017691D344AD}" destId="{55BA5E36-A0A2-4ED0-956D-9F26A190D549}" srcOrd="0" destOrd="0" presId="urn:microsoft.com/office/officeart/2005/8/layout/hChevron3"/>
    <dgm:cxn modelId="{B3B310A8-D53F-4E35-A689-8103CF107E45}" type="presOf" srcId="{1FC6B8B6-DCBB-419E-BE18-E48FF8B5BCAE}" destId="{C3AD4A01-156B-485C-84E8-40F37D44CA74}" srcOrd="0" destOrd="0" presId="urn:microsoft.com/office/officeart/2005/8/layout/hChevron3"/>
    <dgm:cxn modelId="{6BB963DD-6D21-4DDF-B4E0-11360D0220E1}" srcId="{D32342F7-E35A-440F-AD74-7C157BF2001D}" destId="{1FC6B8B6-DCBB-419E-BE18-E48FF8B5BCAE}" srcOrd="0" destOrd="0" parTransId="{28AD01B7-2185-47DF-A410-896E2BAF27EF}" sibTransId="{6E52CEE5-D9DE-4511-9C16-8AEA3D8AE3D7}"/>
    <dgm:cxn modelId="{A2458C54-C013-4734-B626-C94D18EFDD50}" type="presOf" srcId="{55B4D4C9-72D0-444A-BAAA-A556E781BF40}" destId="{F5E6BC6D-B94E-4E4C-84BF-FC8E40F8FE37}" srcOrd="0" destOrd="0" presId="urn:microsoft.com/office/officeart/2005/8/layout/hChevron3"/>
    <dgm:cxn modelId="{22DBAE7C-7B18-428D-A4C0-A1B589196F3E}" type="presParOf" srcId="{B630C0C4-6CE3-4148-AC78-8BAD3E85A4BA}" destId="{C3AD4A01-156B-485C-84E8-40F37D44CA74}" srcOrd="0" destOrd="0" presId="urn:microsoft.com/office/officeart/2005/8/layout/hChevron3"/>
    <dgm:cxn modelId="{06E5499E-C601-48F0-A0CC-34717957C8A8}" type="presParOf" srcId="{B630C0C4-6CE3-4148-AC78-8BAD3E85A4BA}" destId="{B5A281BA-A16E-41FE-9032-C03C41B013A4}" srcOrd="1" destOrd="0" presId="urn:microsoft.com/office/officeart/2005/8/layout/hChevron3"/>
    <dgm:cxn modelId="{F93F68D4-574F-4459-B8EB-433B797BC370}" type="presParOf" srcId="{B630C0C4-6CE3-4148-AC78-8BAD3E85A4BA}" destId="{39224A43-9EBE-4759-B941-E71964887865}" srcOrd="2" destOrd="0" presId="urn:microsoft.com/office/officeart/2005/8/layout/hChevron3"/>
    <dgm:cxn modelId="{B95C369A-56D5-4F60-B9D9-65F669F2337B}" type="presParOf" srcId="{B630C0C4-6CE3-4148-AC78-8BAD3E85A4BA}" destId="{973A499B-CCDD-4AB0-91D5-8902F597B1B7}" srcOrd="3" destOrd="0" presId="urn:microsoft.com/office/officeart/2005/8/layout/hChevron3"/>
    <dgm:cxn modelId="{ED98C9B7-4410-40BC-986F-748F90CB0482}" type="presParOf" srcId="{B630C0C4-6CE3-4148-AC78-8BAD3E85A4BA}" destId="{F5E6BC6D-B94E-4E4C-84BF-FC8E40F8FE37}" srcOrd="4" destOrd="0" presId="urn:microsoft.com/office/officeart/2005/8/layout/hChevron3"/>
    <dgm:cxn modelId="{6B8C607F-6FC2-487C-B9CF-ED885BD51855}" type="presParOf" srcId="{B630C0C4-6CE3-4148-AC78-8BAD3E85A4BA}" destId="{B8696631-6372-4B6B-9452-82D9DBCEF61A}" srcOrd="5" destOrd="0" presId="urn:microsoft.com/office/officeart/2005/8/layout/hChevron3"/>
    <dgm:cxn modelId="{3F3B5A55-D78C-46D4-BF05-1B913BF013AC}" type="presParOf" srcId="{B630C0C4-6CE3-4148-AC78-8BAD3E85A4BA}" destId="{55BA5E36-A0A2-4ED0-956D-9F26A190D54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D32342F7-E35A-440F-AD74-7C157BF2001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FC6B8B6-DCBB-419E-BE18-E48FF8B5BCAE}">
      <dgm:prSet phldrT="[Text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Overview</a:t>
          </a:r>
        </a:p>
      </dgm:t>
    </dgm:pt>
    <dgm:pt modelId="{28AD01B7-2185-47DF-A410-896E2BAF27EF}" type="parTrans" cxnId="{6BB963DD-6D21-4DDF-B4E0-11360D0220E1}">
      <dgm:prSet/>
      <dgm:spPr/>
      <dgm:t>
        <a:bodyPr/>
        <a:lstStyle/>
        <a:p>
          <a:endParaRPr lang="en-US"/>
        </a:p>
      </dgm:t>
    </dgm:pt>
    <dgm:pt modelId="{6E52CEE5-D9DE-4511-9C16-8AEA3D8AE3D7}" type="sibTrans" cxnId="{6BB963DD-6D21-4DDF-B4E0-11360D0220E1}">
      <dgm:prSet/>
      <dgm:spPr/>
      <dgm:t>
        <a:bodyPr/>
        <a:lstStyle/>
        <a:p>
          <a:endParaRPr lang="en-US"/>
        </a:p>
      </dgm:t>
    </dgm:pt>
    <dgm:pt modelId="{C3397DB5-67AE-4F1A-A8D6-CD6F5AC7C617}">
      <dgm:prSet phldrT="[Text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Datasets</a:t>
          </a:r>
        </a:p>
      </dgm:t>
    </dgm:pt>
    <dgm:pt modelId="{2CC9013E-C1CD-4CA5-B924-3D0B63F575BE}" type="parTrans" cxnId="{AFE768B3-C55C-478D-818A-FC0546E683A8}">
      <dgm:prSet/>
      <dgm:spPr/>
      <dgm:t>
        <a:bodyPr/>
        <a:lstStyle/>
        <a:p>
          <a:endParaRPr lang="en-US"/>
        </a:p>
      </dgm:t>
    </dgm:pt>
    <dgm:pt modelId="{D3F681EE-1FD7-46B0-8AC3-5DD90D7B3A03}" type="sibTrans" cxnId="{AFE768B3-C55C-478D-818A-FC0546E683A8}">
      <dgm:prSet/>
      <dgm:spPr/>
      <dgm:t>
        <a:bodyPr/>
        <a:lstStyle/>
        <a:p>
          <a:endParaRPr lang="en-US"/>
        </a:p>
      </dgm:t>
    </dgm:pt>
    <dgm:pt modelId="{55B4D4C9-72D0-444A-BAAA-A556E781BF40}">
      <dgm:prSet phldrT="[Text]"/>
      <dgm:spPr>
        <a:gradFill flip="none" rotWithShape="0">
          <a:gsLst>
            <a:gs pos="3000">
              <a:srgbClr val="92D050"/>
            </a:gs>
            <a:gs pos="33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0" scaled="1"/>
          <a:tileRect/>
        </a:gradFill>
      </dgm:spPr>
      <dgm:t>
        <a:bodyPr/>
        <a:lstStyle/>
        <a:p>
          <a:r>
            <a:rPr lang="en-US" dirty="0"/>
            <a:t>Rule language</a:t>
          </a:r>
        </a:p>
      </dgm:t>
    </dgm:pt>
    <dgm:pt modelId="{B1B82702-2D2D-4BC8-9802-703A67D3C5FE}" type="parTrans" cxnId="{ACC7BC2F-398A-4D6B-B1D5-C3FBBA5E156F}">
      <dgm:prSet/>
      <dgm:spPr/>
      <dgm:t>
        <a:bodyPr/>
        <a:lstStyle/>
        <a:p>
          <a:endParaRPr lang="en-US"/>
        </a:p>
      </dgm:t>
    </dgm:pt>
    <dgm:pt modelId="{76C90DFD-DDEB-46CB-AFEA-1A6A33182C1B}" type="sibTrans" cxnId="{ACC7BC2F-398A-4D6B-B1D5-C3FBBA5E156F}">
      <dgm:prSet/>
      <dgm:spPr/>
      <dgm:t>
        <a:bodyPr/>
        <a:lstStyle/>
        <a:p>
          <a:endParaRPr lang="en-US"/>
        </a:p>
      </dgm:t>
    </dgm:pt>
    <dgm:pt modelId="{06957653-334F-4D92-A05C-017691D344AD}">
      <dgm:prSet phldrT="[Text]"/>
      <dgm:spPr/>
      <dgm:t>
        <a:bodyPr/>
        <a:lstStyle/>
        <a:p>
          <a:r>
            <a:rPr lang="en-US" dirty="0"/>
            <a:t>Extensions</a:t>
          </a:r>
        </a:p>
      </dgm:t>
    </dgm:pt>
    <dgm:pt modelId="{941F68C5-E25B-4F2C-A662-D155E202A4D1}" type="parTrans" cxnId="{281C42AB-AE9E-4729-ADA0-E0454834A2E0}">
      <dgm:prSet/>
      <dgm:spPr/>
      <dgm:t>
        <a:bodyPr/>
        <a:lstStyle/>
        <a:p>
          <a:endParaRPr lang="en-US"/>
        </a:p>
      </dgm:t>
    </dgm:pt>
    <dgm:pt modelId="{47032687-0DF2-4494-94D3-180CEE8106D3}" type="sibTrans" cxnId="{281C42AB-AE9E-4729-ADA0-E0454834A2E0}">
      <dgm:prSet/>
      <dgm:spPr/>
      <dgm:t>
        <a:bodyPr/>
        <a:lstStyle/>
        <a:p>
          <a:endParaRPr lang="en-US"/>
        </a:p>
      </dgm:t>
    </dgm:pt>
    <dgm:pt modelId="{B630C0C4-6CE3-4148-AC78-8BAD3E85A4BA}" type="pres">
      <dgm:prSet presAssocID="{D32342F7-E35A-440F-AD74-7C157BF2001D}" presName="Name0" presStyleCnt="0">
        <dgm:presLayoutVars>
          <dgm:dir/>
          <dgm:resizeHandles val="exact"/>
        </dgm:presLayoutVars>
      </dgm:prSet>
      <dgm:spPr/>
    </dgm:pt>
    <dgm:pt modelId="{C3AD4A01-156B-485C-84E8-40F37D44CA74}" type="pres">
      <dgm:prSet presAssocID="{1FC6B8B6-DCBB-419E-BE18-E48FF8B5BCAE}" presName="parTxOnly" presStyleLbl="node1" presStyleIdx="0" presStyleCnt="4">
        <dgm:presLayoutVars>
          <dgm:bulletEnabled val="1"/>
        </dgm:presLayoutVars>
      </dgm:prSet>
      <dgm:spPr/>
    </dgm:pt>
    <dgm:pt modelId="{B5A281BA-A16E-41FE-9032-C03C41B013A4}" type="pres">
      <dgm:prSet presAssocID="{6E52CEE5-D9DE-4511-9C16-8AEA3D8AE3D7}" presName="parSpace" presStyleCnt="0"/>
      <dgm:spPr/>
    </dgm:pt>
    <dgm:pt modelId="{39224A43-9EBE-4759-B941-E71964887865}" type="pres">
      <dgm:prSet presAssocID="{C3397DB5-67AE-4F1A-A8D6-CD6F5AC7C617}" presName="parTxOnly" presStyleLbl="node1" presStyleIdx="1" presStyleCnt="4">
        <dgm:presLayoutVars>
          <dgm:bulletEnabled val="1"/>
        </dgm:presLayoutVars>
      </dgm:prSet>
      <dgm:spPr/>
    </dgm:pt>
    <dgm:pt modelId="{973A499B-CCDD-4AB0-91D5-8902F597B1B7}" type="pres">
      <dgm:prSet presAssocID="{D3F681EE-1FD7-46B0-8AC3-5DD90D7B3A03}" presName="parSpace" presStyleCnt="0"/>
      <dgm:spPr/>
    </dgm:pt>
    <dgm:pt modelId="{F5E6BC6D-B94E-4E4C-84BF-FC8E40F8FE37}" type="pres">
      <dgm:prSet presAssocID="{55B4D4C9-72D0-444A-BAAA-A556E781BF40}" presName="parTxOnly" presStyleLbl="node1" presStyleIdx="2" presStyleCnt="4">
        <dgm:presLayoutVars>
          <dgm:bulletEnabled val="1"/>
        </dgm:presLayoutVars>
      </dgm:prSet>
      <dgm:spPr/>
    </dgm:pt>
    <dgm:pt modelId="{B8696631-6372-4B6B-9452-82D9DBCEF61A}" type="pres">
      <dgm:prSet presAssocID="{76C90DFD-DDEB-46CB-AFEA-1A6A33182C1B}" presName="parSpace" presStyleCnt="0"/>
      <dgm:spPr/>
    </dgm:pt>
    <dgm:pt modelId="{55BA5E36-A0A2-4ED0-956D-9F26A190D549}" type="pres">
      <dgm:prSet presAssocID="{06957653-334F-4D92-A05C-017691D344AD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FABC42C9-5B87-4E82-BD37-5321F0808576}" type="presOf" srcId="{D32342F7-E35A-440F-AD74-7C157BF2001D}" destId="{B630C0C4-6CE3-4148-AC78-8BAD3E85A4BA}" srcOrd="0" destOrd="0" presId="urn:microsoft.com/office/officeart/2005/8/layout/hChevron3"/>
    <dgm:cxn modelId="{AFE768B3-C55C-478D-818A-FC0546E683A8}" srcId="{D32342F7-E35A-440F-AD74-7C157BF2001D}" destId="{C3397DB5-67AE-4F1A-A8D6-CD6F5AC7C617}" srcOrd="1" destOrd="0" parTransId="{2CC9013E-C1CD-4CA5-B924-3D0B63F575BE}" sibTransId="{D3F681EE-1FD7-46B0-8AC3-5DD90D7B3A03}"/>
    <dgm:cxn modelId="{AC6DAC99-B895-4274-8A5E-CB41D6852548}" type="presOf" srcId="{C3397DB5-67AE-4F1A-A8D6-CD6F5AC7C617}" destId="{39224A43-9EBE-4759-B941-E71964887865}" srcOrd="0" destOrd="0" presId="urn:microsoft.com/office/officeart/2005/8/layout/hChevron3"/>
    <dgm:cxn modelId="{281C42AB-AE9E-4729-ADA0-E0454834A2E0}" srcId="{D32342F7-E35A-440F-AD74-7C157BF2001D}" destId="{06957653-334F-4D92-A05C-017691D344AD}" srcOrd="3" destOrd="0" parTransId="{941F68C5-E25B-4F2C-A662-D155E202A4D1}" sibTransId="{47032687-0DF2-4494-94D3-180CEE8106D3}"/>
    <dgm:cxn modelId="{ACC7BC2F-398A-4D6B-B1D5-C3FBBA5E156F}" srcId="{D32342F7-E35A-440F-AD74-7C157BF2001D}" destId="{55B4D4C9-72D0-444A-BAAA-A556E781BF40}" srcOrd="2" destOrd="0" parTransId="{B1B82702-2D2D-4BC8-9802-703A67D3C5FE}" sibTransId="{76C90DFD-DDEB-46CB-AFEA-1A6A33182C1B}"/>
    <dgm:cxn modelId="{E1E318FC-1ED7-4A7A-BF9B-6CF9FF2AE426}" type="presOf" srcId="{06957653-334F-4D92-A05C-017691D344AD}" destId="{55BA5E36-A0A2-4ED0-956D-9F26A190D549}" srcOrd="0" destOrd="0" presId="urn:microsoft.com/office/officeart/2005/8/layout/hChevron3"/>
    <dgm:cxn modelId="{B3B310A8-D53F-4E35-A689-8103CF107E45}" type="presOf" srcId="{1FC6B8B6-DCBB-419E-BE18-E48FF8B5BCAE}" destId="{C3AD4A01-156B-485C-84E8-40F37D44CA74}" srcOrd="0" destOrd="0" presId="urn:microsoft.com/office/officeart/2005/8/layout/hChevron3"/>
    <dgm:cxn modelId="{6BB963DD-6D21-4DDF-B4E0-11360D0220E1}" srcId="{D32342F7-E35A-440F-AD74-7C157BF2001D}" destId="{1FC6B8B6-DCBB-419E-BE18-E48FF8B5BCAE}" srcOrd="0" destOrd="0" parTransId="{28AD01B7-2185-47DF-A410-896E2BAF27EF}" sibTransId="{6E52CEE5-D9DE-4511-9C16-8AEA3D8AE3D7}"/>
    <dgm:cxn modelId="{A2458C54-C013-4734-B626-C94D18EFDD50}" type="presOf" srcId="{55B4D4C9-72D0-444A-BAAA-A556E781BF40}" destId="{F5E6BC6D-B94E-4E4C-84BF-FC8E40F8FE37}" srcOrd="0" destOrd="0" presId="urn:microsoft.com/office/officeart/2005/8/layout/hChevron3"/>
    <dgm:cxn modelId="{22DBAE7C-7B18-428D-A4C0-A1B589196F3E}" type="presParOf" srcId="{B630C0C4-6CE3-4148-AC78-8BAD3E85A4BA}" destId="{C3AD4A01-156B-485C-84E8-40F37D44CA74}" srcOrd="0" destOrd="0" presId="urn:microsoft.com/office/officeart/2005/8/layout/hChevron3"/>
    <dgm:cxn modelId="{06E5499E-C601-48F0-A0CC-34717957C8A8}" type="presParOf" srcId="{B630C0C4-6CE3-4148-AC78-8BAD3E85A4BA}" destId="{B5A281BA-A16E-41FE-9032-C03C41B013A4}" srcOrd="1" destOrd="0" presId="urn:microsoft.com/office/officeart/2005/8/layout/hChevron3"/>
    <dgm:cxn modelId="{F93F68D4-574F-4459-B8EB-433B797BC370}" type="presParOf" srcId="{B630C0C4-6CE3-4148-AC78-8BAD3E85A4BA}" destId="{39224A43-9EBE-4759-B941-E71964887865}" srcOrd="2" destOrd="0" presId="urn:microsoft.com/office/officeart/2005/8/layout/hChevron3"/>
    <dgm:cxn modelId="{B95C369A-56D5-4F60-B9D9-65F669F2337B}" type="presParOf" srcId="{B630C0C4-6CE3-4148-AC78-8BAD3E85A4BA}" destId="{973A499B-CCDD-4AB0-91D5-8902F597B1B7}" srcOrd="3" destOrd="0" presId="urn:microsoft.com/office/officeart/2005/8/layout/hChevron3"/>
    <dgm:cxn modelId="{ED98C9B7-4410-40BC-986F-748F90CB0482}" type="presParOf" srcId="{B630C0C4-6CE3-4148-AC78-8BAD3E85A4BA}" destId="{F5E6BC6D-B94E-4E4C-84BF-FC8E40F8FE37}" srcOrd="4" destOrd="0" presId="urn:microsoft.com/office/officeart/2005/8/layout/hChevron3"/>
    <dgm:cxn modelId="{6B8C607F-6FC2-487C-B9CF-ED885BD51855}" type="presParOf" srcId="{B630C0C4-6CE3-4148-AC78-8BAD3E85A4BA}" destId="{B8696631-6372-4B6B-9452-82D9DBCEF61A}" srcOrd="5" destOrd="0" presId="urn:microsoft.com/office/officeart/2005/8/layout/hChevron3"/>
    <dgm:cxn modelId="{3F3B5A55-D78C-46D4-BF05-1B913BF013AC}" type="presParOf" srcId="{B630C0C4-6CE3-4148-AC78-8BAD3E85A4BA}" destId="{55BA5E36-A0A2-4ED0-956D-9F26A190D54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D32342F7-E35A-440F-AD74-7C157BF2001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FC6B8B6-DCBB-419E-BE18-E48FF8B5BCAE}">
      <dgm:prSet phldrT="[Text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Overview</a:t>
          </a:r>
        </a:p>
      </dgm:t>
    </dgm:pt>
    <dgm:pt modelId="{28AD01B7-2185-47DF-A410-896E2BAF27EF}" type="parTrans" cxnId="{6BB963DD-6D21-4DDF-B4E0-11360D0220E1}">
      <dgm:prSet/>
      <dgm:spPr/>
      <dgm:t>
        <a:bodyPr/>
        <a:lstStyle/>
        <a:p>
          <a:endParaRPr lang="en-US"/>
        </a:p>
      </dgm:t>
    </dgm:pt>
    <dgm:pt modelId="{6E52CEE5-D9DE-4511-9C16-8AEA3D8AE3D7}" type="sibTrans" cxnId="{6BB963DD-6D21-4DDF-B4E0-11360D0220E1}">
      <dgm:prSet/>
      <dgm:spPr/>
      <dgm:t>
        <a:bodyPr/>
        <a:lstStyle/>
        <a:p>
          <a:endParaRPr lang="en-US"/>
        </a:p>
      </dgm:t>
    </dgm:pt>
    <dgm:pt modelId="{C3397DB5-67AE-4F1A-A8D6-CD6F5AC7C617}">
      <dgm:prSet phldrT="[Text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Datasets</a:t>
          </a:r>
        </a:p>
      </dgm:t>
    </dgm:pt>
    <dgm:pt modelId="{2CC9013E-C1CD-4CA5-B924-3D0B63F575BE}" type="parTrans" cxnId="{AFE768B3-C55C-478D-818A-FC0546E683A8}">
      <dgm:prSet/>
      <dgm:spPr/>
      <dgm:t>
        <a:bodyPr/>
        <a:lstStyle/>
        <a:p>
          <a:endParaRPr lang="en-US"/>
        </a:p>
      </dgm:t>
    </dgm:pt>
    <dgm:pt modelId="{D3F681EE-1FD7-46B0-8AC3-5DD90D7B3A03}" type="sibTrans" cxnId="{AFE768B3-C55C-478D-818A-FC0546E683A8}">
      <dgm:prSet/>
      <dgm:spPr/>
      <dgm:t>
        <a:bodyPr/>
        <a:lstStyle/>
        <a:p>
          <a:endParaRPr lang="en-US"/>
        </a:p>
      </dgm:t>
    </dgm:pt>
    <dgm:pt modelId="{55B4D4C9-72D0-444A-BAAA-A556E781BF40}">
      <dgm:prSet phldrT="[Text]"/>
      <dgm:spPr>
        <a:gradFill flip="none" rotWithShape="0">
          <a:gsLst>
            <a:gs pos="0">
              <a:srgbClr val="92D050"/>
            </a:gs>
            <a:gs pos="44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0" scaled="1"/>
          <a:tileRect/>
        </a:gradFill>
      </dgm:spPr>
      <dgm:t>
        <a:bodyPr/>
        <a:lstStyle/>
        <a:p>
          <a:r>
            <a:rPr lang="en-US" dirty="0"/>
            <a:t>Rule language</a:t>
          </a:r>
        </a:p>
      </dgm:t>
    </dgm:pt>
    <dgm:pt modelId="{B1B82702-2D2D-4BC8-9802-703A67D3C5FE}" type="parTrans" cxnId="{ACC7BC2F-398A-4D6B-B1D5-C3FBBA5E156F}">
      <dgm:prSet/>
      <dgm:spPr/>
      <dgm:t>
        <a:bodyPr/>
        <a:lstStyle/>
        <a:p>
          <a:endParaRPr lang="en-US"/>
        </a:p>
      </dgm:t>
    </dgm:pt>
    <dgm:pt modelId="{76C90DFD-DDEB-46CB-AFEA-1A6A33182C1B}" type="sibTrans" cxnId="{ACC7BC2F-398A-4D6B-B1D5-C3FBBA5E156F}">
      <dgm:prSet/>
      <dgm:spPr/>
      <dgm:t>
        <a:bodyPr/>
        <a:lstStyle/>
        <a:p>
          <a:endParaRPr lang="en-US"/>
        </a:p>
      </dgm:t>
    </dgm:pt>
    <dgm:pt modelId="{06957653-334F-4D92-A05C-017691D344AD}">
      <dgm:prSet phldrT="[Text]"/>
      <dgm:spPr/>
      <dgm:t>
        <a:bodyPr/>
        <a:lstStyle/>
        <a:p>
          <a:r>
            <a:rPr lang="en-US" dirty="0"/>
            <a:t>Extensions</a:t>
          </a:r>
        </a:p>
      </dgm:t>
    </dgm:pt>
    <dgm:pt modelId="{941F68C5-E25B-4F2C-A662-D155E202A4D1}" type="parTrans" cxnId="{281C42AB-AE9E-4729-ADA0-E0454834A2E0}">
      <dgm:prSet/>
      <dgm:spPr/>
      <dgm:t>
        <a:bodyPr/>
        <a:lstStyle/>
        <a:p>
          <a:endParaRPr lang="en-US"/>
        </a:p>
      </dgm:t>
    </dgm:pt>
    <dgm:pt modelId="{47032687-0DF2-4494-94D3-180CEE8106D3}" type="sibTrans" cxnId="{281C42AB-AE9E-4729-ADA0-E0454834A2E0}">
      <dgm:prSet/>
      <dgm:spPr/>
      <dgm:t>
        <a:bodyPr/>
        <a:lstStyle/>
        <a:p>
          <a:endParaRPr lang="en-US"/>
        </a:p>
      </dgm:t>
    </dgm:pt>
    <dgm:pt modelId="{B630C0C4-6CE3-4148-AC78-8BAD3E85A4BA}" type="pres">
      <dgm:prSet presAssocID="{D32342F7-E35A-440F-AD74-7C157BF2001D}" presName="Name0" presStyleCnt="0">
        <dgm:presLayoutVars>
          <dgm:dir/>
          <dgm:resizeHandles val="exact"/>
        </dgm:presLayoutVars>
      </dgm:prSet>
      <dgm:spPr/>
    </dgm:pt>
    <dgm:pt modelId="{C3AD4A01-156B-485C-84E8-40F37D44CA74}" type="pres">
      <dgm:prSet presAssocID="{1FC6B8B6-DCBB-419E-BE18-E48FF8B5BCAE}" presName="parTxOnly" presStyleLbl="node1" presStyleIdx="0" presStyleCnt="4">
        <dgm:presLayoutVars>
          <dgm:bulletEnabled val="1"/>
        </dgm:presLayoutVars>
      </dgm:prSet>
      <dgm:spPr/>
    </dgm:pt>
    <dgm:pt modelId="{B5A281BA-A16E-41FE-9032-C03C41B013A4}" type="pres">
      <dgm:prSet presAssocID="{6E52CEE5-D9DE-4511-9C16-8AEA3D8AE3D7}" presName="parSpace" presStyleCnt="0"/>
      <dgm:spPr/>
    </dgm:pt>
    <dgm:pt modelId="{39224A43-9EBE-4759-B941-E71964887865}" type="pres">
      <dgm:prSet presAssocID="{C3397DB5-67AE-4F1A-A8D6-CD6F5AC7C617}" presName="parTxOnly" presStyleLbl="node1" presStyleIdx="1" presStyleCnt="4">
        <dgm:presLayoutVars>
          <dgm:bulletEnabled val="1"/>
        </dgm:presLayoutVars>
      </dgm:prSet>
      <dgm:spPr/>
    </dgm:pt>
    <dgm:pt modelId="{973A499B-CCDD-4AB0-91D5-8902F597B1B7}" type="pres">
      <dgm:prSet presAssocID="{D3F681EE-1FD7-46B0-8AC3-5DD90D7B3A03}" presName="parSpace" presStyleCnt="0"/>
      <dgm:spPr/>
    </dgm:pt>
    <dgm:pt modelId="{F5E6BC6D-B94E-4E4C-84BF-FC8E40F8FE37}" type="pres">
      <dgm:prSet presAssocID="{55B4D4C9-72D0-444A-BAAA-A556E781BF40}" presName="parTxOnly" presStyleLbl="node1" presStyleIdx="2" presStyleCnt="4">
        <dgm:presLayoutVars>
          <dgm:bulletEnabled val="1"/>
        </dgm:presLayoutVars>
      </dgm:prSet>
      <dgm:spPr/>
    </dgm:pt>
    <dgm:pt modelId="{B8696631-6372-4B6B-9452-82D9DBCEF61A}" type="pres">
      <dgm:prSet presAssocID="{76C90DFD-DDEB-46CB-AFEA-1A6A33182C1B}" presName="parSpace" presStyleCnt="0"/>
      <dgm:spPr/>
    </dgm:pt>
    <dgm:pt modelId="{55BA5E36-A0A2-4ED0-956D-9F26A190D549}" type="pres">
      <dgm:prSet presAssocID="{06957653-334F-4D92-A05C-017691D344AD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FABC42C9-5B87-4E82-BD37-5321F0808576}" type="presOf" srcId="{D32342F7-E35A-440F-AD74-7C157BF2001D}" destId="{B630C0C4-6CE3-4148-AC78-8BAD3E85A4BA}" srcOrd="0" destOrd="0" presId="urn:microsoft.com/office/officeart/2005/8/layout/hChevron3"/>
    <dgm:cxn modelId="{AFE768B3-C55C-478D-818A-FC0546E683A8}" srcId="{D32342F7-E35A-440F-AD74-7C157BF2001D}" destId="{C3397DB5-67AE-4F1A-A8D6-CD6F5AC7C617}" srcOrd="1" destOrd="0" parTransId="{2CC9013E-C1CD-4CA5-B924-3D0B63F575BE}" sibTransId="{D3F681EE-1FD7-46B0-8AC3-5DD90D7B3A03}"/>
    <dgm:cxn modelId="{AC6DAC99-B895-4274-8A5E-CB41D6852548}" type="presOf" srcId="{C3397DB5-67AE-4F1A-A8D6-CD6F5AC7C617}" destId="{39224A43-9EBE-4759-B941-E71964887865}" srcOrd="0" destOrd="0" presId="urn:microsoft.com/office/officeart/2005/8/layout/hChevron3"/>
    <dgm:cxn modelId="{281C42AB-AE9E-4729-ADA0-E0454834A2E0}" srcId="{D32342F7-E35A-440F-AD74-7C157BF2001D}" destId="{06957653-334F-4D92-A05C-017691D344AD}" srcOrd="3" destOrd="0" parTransId="{941F68C5-E25B-4F2C-A662-D155E202A4D1}" sibTransId="{47032687-0DF2-4494-94D3-180CEE8106D3}"/>
    <dgm:cxn modelId="{ACC7BC2F-398A-4D6B-B1D5-C3FBBA5E156F}" srcId="{D32342F7-E35A-440F-AD74-7C157BF2001D}" destId="{55B4D4C9-72D0-444A-BAAA-A556E781BF40}" srcOrd="2" destOrd="0" parTransId="{B1B82702-2D2D-4BC8-9802-703A67D3C5FE}" sibTransId="{76C90DFD-DDEB-46CB-AFEA-1A6A33182C1B}"/>
    <dgm:cxn modelId="{E1E318FC-1ED7-4A7A-BF9B-6CF9FF2AE426}" type="presOf" srcId="{06957653-334F-4D92-A05C-017691D344AD}" destId="{55BA5E36-A0A2-4ED0-956D-9F26A190D549}" srcOrd="0" destOrd="0" presId="urn:microsoft.com/office/officeart/2005/8/layout/hChevron3"/>
    <dgm:cxn modelId="{B3B310A8-D53F-4E35-A689-8103CF107E45}" type="presOf" srcId="{1FC6B8B6-DCBB-419E-BE18-E48FF8B5BCAE}" destId="{C3AD4A01-156B-485C-84E8-40F37D44CA74}" srcOrd="0" destOrd="0" presId="urn:microsoft.com/office/officeart/2005/8/layout/hChevron3"/>
    <dgm:cxn modelId="{6BB963DD-6D21-4DDF-B4E0-11360D0220E1}" srcId="{D32342F7-E35A-440F-AD74-7C157BF2001D}" destId="{1FC6B8B6-DCBB-419E-BE18-E48FF8B5BCAE}" srcOrd="0" destOrd="0" parTransId="{28AD01B7-2185-47DF-A410-896E2BAF27EF}" sibTransId="{6E52CEE5-D9DE-4511-9C16-8AEA3D8AE3D7}"/>
    <dgm:cxn modelId="{A2458C54-C013-4734-B626-C94D18EFDD50}" type="presOf" srcId="{55B4D4C9-72D0-444A-BAAA-A556E781BF40}" destId="{F5E6BC6D-B94E-4E4C-84BF-FC8E40F8FE37}" srcOrd="0" destOrd="0" presId="urn:microsoft.com/office/officeart/2005/8/layout/hChevron3"/>
    <dgm:cxn modelId="{22DBAE7C-7B18-428D-A4C0-A1B589196F3E}" type="presParOf" srcId="{B630C0C4-6CE3-4148-AC78-8BAD3E85A4BA}" destId="{C3AD4A01-156B-485C-84E8-40F37D44CA74}" srcOrd="0" destOrd="0" presId="urn:microsoft.com/office/officeart/2005/8/layout/hChevron3"/>
    <dgm:cxn modelId="{06E5499E-C601-48F0-A0CC-34717957C8A8}" type="presParOf" srcId="{B630C0C4-6CE3-4148-AC78-8BAD3E85A4BA}" destId="{B5A281BA-A16E-41FE-9032-C03C41B013A4}" srcOrd="1" destOrd="0" presId="urn:microsoft.com/office/officeart/2005/8/layout/hChevron3"/>
    <dgm:cxn modelId="{F93F68D4-574F-4459-B8EB-433B797BC370}" type="presParOf" srcId="{B630C0C4-6CE3-4148-AC78-8BAD3E85A4BA}" destId="{39224A43-9EBE-4759-B941-E71964887865}" srcOrd="2" destOrd="0" presId="urn:microsoft.com/office/officeart/2005/8/layout/hChevron3"/>
    <dgm:cxn modelId="{B95C369A-56D5-4F60-B9D9-65F669F2337B}" type="presParOf" srcId="{B630C0C4-6CE3-4148-AC78-8BAD3E85A4BA}" destId="{973A499B-CCDD-4AB0-91D5-8902F597B1B7}" srcOrd="3" destOrd="0" presId="urn:microsoft.com/office/officeart/2005/8/layout/hChevron3"/>
    <dgm:cxn modelId="{ED98C9B7-4410-40BC-986F-748F90CB0482}" type="presParOf" srcId="{B630C0C4-6CE3-4148-AC78-8BAD3E85A4BA}" destId="{F5E6BC6D-B94E-4E4C-84BF-FC8E40F8FE37}" srcOrd="4" destOrd="0" presId="urn:microsoft.com/office/officeart/2005/8/layout/hChevron3"/>
    <dgm:cxn modelId="{6B8C607F-6FC2-487C-B9CF-ED885BD51855}" type="presParOf" srcId="{B630C0C4-6CE3-4148-AC78-8BAD3E85A4BA}" destId="{B8696631-6372-4B6B-9452-82D9DBCEF61A}" srcOrd="5" destOrd="0" presId="urn:microsoft.com/office/officeart/2005/8/layout/hChevron3"/>
    <dgm:cxn modelId="{3F3B5A55-D78C-46D4-BF05-1B913BF013AC}" type="presParOf" srcId="{B630C0C4-6CE3-4148-AC78-8BAD3E85A4BA}" destId="{55BA5E36-A0A2-4ED0-956D-9F26A190D54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D32342F7-E35A-440F-AD74-7C157BF2001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FC6B8B6-DCBB-419E-BE18-E48FF8B5BCAE}">
      <dgm:prSet phldrT="[Text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Overview</a:t>
          </a:r>
        </a:p>
      </dgm:t>
    </dgm:pt>
    <dgm:pt modelId="{28AD01B7-2185-47DF-A410-896E2BAF27EF}" type="parTrans" cxnId="{6BB963DD-6D21-4DDF-B4E0-11360D0220E1}">
      <dgm:prSet/>
      <dgm:spPr/>
      <dgm:t>
        <a:bodyPr/>
        <a:lstStyle/>
        <a:p>
          <a:endParaRPr lang="en-US"/>
        </a:p>
      </dgm:t>
    </dgm:pt>
    <dgm:pt modelId="{6E52CEE5-D9DE-4511-9C16-8AEA3D8AE3D7}" type="sibTrans" cxnId="{6BB963DD-6D21-4DDF-B4E0-11360D0220E1}">
      <dgm:prSet/>
      <dgm:spPr/>
      <dgm:t>
        <a:bodyPr/>
        <a:lstStyle/>
        <a:p>
          <a:endParaRPr lang="en-US"/>
        </a:p>
      </dgm:t>
    </dgm:pt>
    <dgm:pt modelId="{C3397DB5-67AE-4F1A-A8D6-CD6F5AC7C617}">
      <dgm:prSet phldrT="[Text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Datasets</a:t>
          </a:r>
        </a:p>
      </dgm:t>
    </dgm:pt>
    <dgm:pt modelId="{2CC9013E-C1CD-4CA5-B924-3D0B63F575BE}" type="parTrans" cxnId="{AFE768B3-C55C-478D-818A-FC0546E683A8}">
      <dgm:prSet/>
      <dgm:spPr/>
      <dgm:t>
        <a:bodyPr/>
        <a:lstStyle/>
        <a:p>
          <a:endParaRPr lang="en-US"/>
        </a:p>
      </dgm:t>
    </dgm:pt>
    <dgm:pt modelId="{D3F681EE-1FD7-46B0-8AC3-5DD90D7B3A03}" type="sibTrans" cxnId="{AFE768B3-C55C-478D-818A-FC0546E683A8}">
      <dgm:prSet/>
      <dgm:spPr/>
      <dgm:t>
        <a:bodyPr/>
        <a:lstStyle/>
        <a:p>
          <a:endParaRPr lang="en-US"/>
        </a:p>
      </dgm:t>
    </dgm:pt>
    <dgm:pt modelId="{55B4D4C9-72D0-444A-BAAA-A556E781BF40}">
      <dgm:prSet phldrT="[Text]"/>
      <dgm:spPr>
        <a:gradFill flip="none" rotWithShape="0">
          <a:gsLst>
            <a:gs pos="0">
              <a:srgbClr val="92D050"/>
            </a:gs>
            <a:gs pos="55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0" scaled="1"/>
          <a:tileRect/>
        </a:gradFill>
      </dgm:spPr>
      <dgm:t>
        <a:bodyPr/>
        <a:lstStyle/>
        <a:p>
          <a:r>
            <a:rPr lang="en-US" dirty="0"/>
            <a:t>Rule language</a:t>
          </a:r>
        </a:p>
      </dgm:t>
    </dgm:pt>
    <dgm:pt modelId="{B1B82702-2D2D-4BC8-9802-703A67D3C5FE}" type="parTrans" cxnId="{ACC7BC2F-398A-4D6B-B1D5-C3FBBA5E156F}">
      <dgm:prSet/>
      <dgm:spPr/>
      <dgm:t>
        <a:bodyPr/>
        <a:lstStyle/>
        <a:p>
          <a:endParaRPr lang="en-US"/>
        </a:p>
      </dgm:t>
    </dgm:pt>
    <dgm:pt modelId="{76C90DFD-DDEB-46CB-AFEA-1A6A33182C1B}" type="sibTrans" cxnId="{ACC7BC2F-398A-4D6B-B1D5-C3FBBA5E156F}">
      <dgm:prSet/>
      <dgm:spPr/>
      <dgm:t>
        <a:bodyPr/>
        <a:lstStyle/>
        <a:p>
          <a:endParaRPr lang="en-US"/>
        </a:p>
      </dgm:t>
    </dgm:pt>
    <dgm:pt modelId="{06957653-334F-4D92-A05C-017691D344AD}">
      <dgm:prSet phldrT="[Text]"/>
      <dgm:spPr/>
      <dgm:t>
        <a:bodyPr/>
        <a:lstStyle/>
        <a:p>
          <a:r>
            <a:rPr lang="en-US" dirty="0"/>
            <a:t>Extensions</a:t>
          </a:r>
        </a:p>
      </dgm:t>
    </dgm:pt>
    <dgm:pt modelId="{941F68C5-E25B-4F2C-A662-D155E202A4D1}" type="parTrans" cxnId="{281C42AB-AE9E-4729-ADA0-E0454834A2E0}">
      <dgm:prSet/>
      <dgm:spPr/>
      <dgm:t>
        <a:bodyPr/>
        <a:lstStyle/>
        <a:p>
          <a:endParaRPr lang="en-US"/>
        </a:p>
      </dgm:t>
    </dgm:pt>
    <dgm:pt modelId="{47032687-0DF2-4494-94D3-180CEE8106D3}" type="sibTrans" cxnId="{281C42AB-AE9E-4729-ADA0-E0454834A2E0}">
      <dgm:prSet/>
      <dgm:spPr/>
      <dgm:t>
        <a:bodyPr/>
        <a:lstStyle/>
        <a:p>
          <a:endParaRPr lang="en-US"/>
        </a:p>
      </dgm:t>
    </dgm:pt>
    <dgm:pt modelId="{B630C0C4-6CE3-4148-AC78-8BAD3E85A4BA}" type="pres">
      <dgm:prSet presAssocID="{D32342F7-E35A-440F-AD74-7C157BF2001D}" presName="Name0" presStyleCnt="0">
        <dgm:presLayoutVars>
          <dgm:dir/>
          <dgm:resizeHandles val="exact"/>
        </dgm:presLayoutVars>
      </dgm:prSet>
      <dgm:spPr/>
    </dgm:pt>
    <dgm:pt modelId="{C3AD4A01-156B-485C-84E8-40F37D44CA74}" type="pres">
      <dgm:prSet presAssocID="{1FC6B8B6-DCBB-419E-BE18-E48FF8B5BCAE}" presName="parTxOnly" presStyleLbl="node1" presStyleIdx="0" presStyleCnt="4">
        <dgm:presLayoutVars>
          <dgm:bulletEnabled val="1"/>
        </dgm:presLayoutVars>
      </dgm:prSet>
      <dgm:spPr/>
    </dgm:pt>
    <dgm:pt modelId="{B5A281BA-A16E-41FE-9032-C03C41B013A4}" type="pres">
      <dgm:prSet presAssocID="{6E52CEE5-D9DE-4511-9C16-8AEA3D8AE3D7}" presName="parSpace" presStyleCnt="0"/>
      <dgm:spPr/>
    </dgm:pt>
    <dgm:pt modelId="{39224A43-9EBE-4759-B941-E71964887865}" type="pres">
      <dgm:prSet presAssocID="{C3397DB5-67AE-4F1A-A8D6-CD6F5AC7C617}" presName="parTxOnly" presStyleLbl="node1" presStyleIdx="1" presStyleCnt="4">
        <dgm:presLayoutVars>
          <dgm:bulletEnabled val="1"/>
        </dgm:presLayoutVars>
      </dgm:prSet>
      <dgm:spPr/>
    </dgm:pt>
    <dgm:pt modelId="{973A499B-CCDD-4AB0-91D5-8902F597B1B7}" type="pres">
      <dgm:prSet presAssocID="{D3F681EE-1FD7-46B0-8AC3-5DD90D7B3A03}" presName="parSpace" presStyleCnt="0"/>
      <dgm:spPr/>
    </dgm:pt>
    <dgm:pt modelId="{F5E6BC6D-B94E-4E4C-84BF-FC8E40F8FE37}" type="pres">
      <dgm:prSet presAssocID="{55B4D4C9-72D0-444A-BAAA-A556E781BF40}" presName="parTxOnly" presStyleLbl="node1" presStyleIdx="2" presStyleCnt="4">
        <dgm:presLayoutVars>
          <dgm:bulletEnabled val="1"/>
        </dgm:presLayoutVars>
      </dgm:prSet>
      <dgm:spPr/>
    </dgm:pt>
    <dgm:pt modelId="{B8696631-6372-4B6B-9452-82D9DBCEF61A}" type="pres">
      <dgm:prSet presAssocID="{76C90DFD-DDEB-46CB-AFEA-1A6A33182C1B}" presName="parSpace" presStyleCnt="0"/>
      <dgm:spPr/>
    </dgm:pt>
    <dgm:pt modelId="{55BA5E36-A0A2-4ED0-956D-9F26A190D549}" type="pres">
      <dgm:prSet presAssocID="{06957653-334F-4D92-A05C-017691D344AD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FABC42C9-5B87-4E82-BD37-5321F0808576}" type="presOf" srcId="{D32342F7-E35A-440F-AD74-7C157BF2001D}" destId="{B630C0C4-6CE3-4148-AC78-8BAD3E85A4BA}" srcOrd="0" destOrd="0" presId="urn:microsoft.com/office/officeart/2005/8/layout/hChevron3"/>
    <dgm:cxn modelId="{AFE768B3-C55C-478D-818A-FC0546E683A8}" srcId="{D32342F7-E35A-440F-AD74-7C157BF2001D}" destId="{C3397DB5-67AE-4F1A-A8D6-CD6F5AC7C617}" srcOrd="1" destOrd="0" parTransId="{2CC9013E-C1CD-4CA5-B924-3D0B63F575BE}" sibTransId="{D3F681EE-1FD7-46B0-8AC3-5DD90D7B3A03}"/>
    <dgm:cxn modelId="{AC6DAC99-B895-4274-8A5E-CB41D6852548}" type="presOf" srcId="{C3397DB5-67AE-4F1A-A8D6-CD6F5AC7C617}" destId="{39224A43-9EBE-4759-B941-E71964887865}" srcOrd="0" destOrd="0" presId="urn:microsoft.com/office/officeart/2005/8/layout/hChevron3"/>
    <dgm:cxn modelId="{281C42AB-AE9E-4729-ADA0-E0454834A2E0}" srcId="{D32342F7-E35A-440F-AD74-7C157BF2001D}" destId="{06957653-334F-4D92-A05C-017691D344AD}" srcOrd="3" destOrd="0" parTransId="{941F68C5-E25B-4F2C-A662-D155E202A4D1}" sibTransId="{47032687-0DF2-4494-94D3-180CEE8106D3}"/>
    <dgm:cxn modelId="{ACC7BC2F-398A-4D6B-B1D5-C3FBBA5E156F}" srcId="{D32342F7-E35A-440F-AD74-7C157BF2001D}" destId="{55B4D4C9-72D0-444A-BAAA-A556E781BF40}" srcOrd="2" destOrd="0" parTransId="{B1B82702-2D2D-4BC8-9802-703A67D3C5FE}" sibTransId="{76C90DFD-DDEB-46CB-AFEA-1A6A33182C1B}"/>
    <dgm:cxn modelId="{E1E318FC-1ED7-4A7A-BF9B-6CF9FF2AE426}" type="presOf" srcId="{06957653-334F-4D92-A05C-017691D344AD}" destId="{55BA5E36-A0A2-4ED0-956D-9F26A190D549}" srcOrd="0" destOrd="0" presId="urn:microsoft.com/office/officeart/2005/8/layout/hChevron3"/>
    <dgm:cxn modelId="{B3B310A8-D53F-4E35-A689-8103CF107E45}" type="presOf" srcId="{1FC6B8B6-DCBB-419E-BE18-E48FF8B5BCAE}" destId="{C3AD4A01-156B-485C-84E8-40F37D44CA74}" srcOrd="0" destOrd="0" presId="urn:microsoft.com/office/officeart/2005/8/layout/hChevron3"/>
    <dgm:cxn modelId="{6BB963DD-6D21-4DDF-B4E0-11360D0220E1}" srcId="{D32342F7-E35A-440F-AD74-7C157BF2001D}" destId="{1FC6B8B6-DCBB-419E-BE18-E48FF8B5BCAE}" srcOrd="0" destOrd="0" parTransId="{28AD01B7-2185-47DF-A410-896E2BAF27EF}" sibTransId="{6E52CEE5-D9DE-4511-9C16-8AEA3D8AE3D7}"/>
    <dgm:cxn modelId="{A2458C54-C013-4734-B626-C94D18EFDD50}" type="presOf" srcId="{55B4D4C9-72D0-444A-BAAA-A556E781BF40}" destId="{F5E6BC6D-B94E-4E4C-84BF-FC8E40F8FE37}" srcOrd="0" destOrd="0" presId="urn:microsoft.com/office/officeart/2005/8/layout/hChevron3"/>
    <dgm:cxn modelId="{22DBAE7C-7B18-428D-A4C0-A1B589196F3E}" type="presParOf" srcId="{B630C0C4-6CE3-4148-AC78-8BAD3E85A4BA}" destId="{C3AD4A01-156B-485C-84E8-40F37D44CA74}" srcOrd="0" destOrd="0" presId="urn:microsoft.com/office/officeart/2005/8/layout/hChevron3"/>
    <dgm:cxn modelId="{06E5499E-C601-48F0-A0CC-34717957C8A8}" type="presParOf" srcId="{B630C0C4-6CE3-4148-AC78-8BAD3E85A4BA}" destId="{B5A281BA-A16E-41FE-9032-C03C41B013A4}" srcOrd="1" destOrd="0" presId="urn:microsoft.com/office/officeart/2005/8/layout/hChevron3"/>
    <dgm:cxn modelId="{F93F68D4-574F-4459-B8EB-433B797BC370}" type="presParOf" srcId="{B630C0C4-6CE3-4148-AC78-8BAD3E85A4BA}" destId="{39224A43-9EBE-4759-B941-E71964887865}" srcOrd="2" destOrd="0" presId="urn:microsoft.com/office/officeart/2005/8/layout/hChevron3"/>
    <dgm:cxn modelId="{B95C369A-56D5-4F60-B9D9-65F669F2337B}" type="presParOf" srcId="{B630C0C4-6CE3-4148-AC78-8BAD3E85A4BA}" destId="{973A499B-CCDD-4AB0-91D5-8902F597B1B7}" srcOrd="3" destOrd="0" presId="urn:microsoft.com/office/officeart/2005/8/layout/hChevron3"/>
    <dgm:cxn modelId="{ED98C9B7-4410-40BC-986F-748F90CB0482}" type="presParOf" srcId="{B630C0C4-6CE3-4148-AC78-8BAD3E85A4BA}" destId="{F5E6BC6D-B94E-4E4C-84BF-FC8E40F8FE37}" srcOrd="4" destOrd="0" presId="urn:microsoft.com/office/officeart/2005/8/layout/hChevron3"/>
    <dgm:cxn modelId="{6B8C607F-6FC2-487C-B9CF-ED885BD51855}" type="presParOf" srcId="{B630C0C4-6CE3-4148-AC78-8BAD3E85A4BA}" destId="{B8696631-6372-4B6B-9452-82D9DBCEF61A}" srcOrd="5" destOrd="0" presId="urn:microsoft.com/office/officeart/2005/8/layout/hChevron3"/>
    <dgm:cxn modelId="{3F3B5A55-D78C-46D4-BF05-1B913BF013AC}" type="presParOf" srcId="{B630C0C4-6CE3-4148-AC78-8BAD3E85A4BA}" destId="{55BA5E36-A0A2-4ED0-956D-9F26A190D54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D32342F7-E35A-440F-AD74-7C157BF2001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FC6B8B6-DCBB-419E-BE18-E48FF8B5BCAE}">
      <dgm:prSet phldrT="[Text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Overview</a:t>
          </a:r>
        </a:p>
      </dgm:t>
    </dgm:pt>
    <dgm:pt modelId="{28AD01B7-2185-47DF-A410-896E2BAF27EF}" type="parTrans" cxnId="{6BB963DD-6D21-4DDF-B4E0-11360D0220E1}">
      <dgm:prSet/>
      <dgm:spPr/>
      <dgm:t>
        <a:bodyPr/>
        <a:lstStyle/>
        <a:p>
          <a:endParaRPr lang="en-US"/>
        </a:p>
      </dgm:t>
    </dgm:pt>
    <dgm:pt modelId="{6E52CEE5-D9DE-4511-9C16-8AEA3D8AE3D7}" type="sibTrans" cxnId="{6BB963DD-6D21-4DDF-B4E0-11360D0220E1}">
      <dgm:prSet/>
      <dgm:spPr/>
      <dgm:t>
        <a:bodyPr/>
        <a:lstStyle/>
        <a:p>
          <a:endParaRPr lang="en-US"/>
        </a:p>
      </dgm:t>
    </dgm:pt>
    <dgm:pt modelId="{C3397DB5-67AE-4F1A-A8D6-CD6F5AC7C617}">
      <dgm:prSet phldrT="[Text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Datasets</a:t>
          </a:r>
        </a:p>
      </dgm:t>
    </dgm:pt>
    <dgm:pt modelId="{2CC9013E-C1CD-4CA5-B924-3D0B63F575BE}" type="parTrans" cxnId="{AFE768B3-C55C-478D-818A-FC0546E683A8}">
      <dgm:prSet/>
      <dgm:spPr/>
      <dgm:t>
        <a:bodyPr/>
        <a:lstStyle/>
        <a:p>
          <a:endParaRPr lang="en-US"/>
        </a:p>
      </dgm:t>
    </dgm:pt>
    <dgm:pt modelId="{D3F681EE-1FD7-46B0-8AC3-5DD90D7B3A03}" type="sibTrans" cxnId="{AFE768B3-C55C-478D-818A-FC0546E683A8}">
      <dgm:prSet/>
      <dgm:spPr/>
      <dgm:t>
        <a:bodyPr/>
        <a:lstStyle/>
        <a:p>
          <a:endParaRPr lang="en-US"/>
        </a:p>
      </dgm:t>
    </dgm:pt>
    <dgm:pt modelId="{55B4D4C9-72D0-444A-BAAA-A556E781BF40}">
      <dgm:prSet phldrT="[Text]"/>
      <dgm:spPr>
        <a:gradFill flip="none" rotWithShape="0">
          <a:gsLst>
            <a:gs pos="0">
              <a:srgbClr val="92D050"/>
            </a:gs>
            <a:gs pos="66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0" scaled="1"/>
          <a:tileRect/>
        </a:gradFill>
      </dgm:spPr>
      <dgm:t>
        <a:bodyPr/>
        <a:lstStyle/>
        <a:p>
          <a:r>
            <a:rPr lang="en-US" dirty="0"/>
            <a:t>Rule language</a:t>
          </a:r>
        </a:p>
      </dgm:t>
    </dgm:pt>
    <dgm:pt modelId="{B1B82702-2D2D-4BC8-9802-703A67D3C5FE}" type="parTrans" cxnId="{ACC7BC2F-398A-4D6B-B1D5-C3FBBA5E156F}">
      <dgm:prSet/>
      <dgm:spPr/>
      <dgm:t>
        <a:bodyPr/>
        <a:lstStyle/>
        <a:p>
          <a:endParaRPr lang="en-US"/>
        </a:p>
      </dgm:t>
    </dgm:pt>
    <dgm:pt modelId="{76C90DFD-DDEB-46CB-AFEA-1A6A33182C1B}" type="sibTrans" cxnId="{ACC7BC2F-398A-4D6B-B1D5-C3FBBA5E156F}">
      <dgm:prSet/>
      <dgm:spPr/>
      <dgm:t>
        <a:bodyPr/>
        <a:lstStyle/>
        <a:p>
          <a:endParaRPr lang="en-US"/>
        </a:p>
      </dgm:t>
    </dgm:pt>
    <dgm:pt modelId="{06957653-334F-4D92-A05C-017691D344AD}">
      <dgm:prSet phldrT="[Text]"/>
      <dgm:spPr/>
      <dgm:t>
        <a:bodyPr/>
        <a:lstStyle/>
        <a:p>
          <a:r>
            <a:rPr lang="en-US" dirty="0"/>
            <a:t>Extensions</a:t>
          </a:r>
        </a:p>
      </dgm:t>
    </dgm:pt>
    <dgm:pt modelId="{941F68C5-E25B-4F2C-A662-D155E202A4D1}" type="parTrans" cxnId="{281C42AB-AE9E-4729-ADA0-E0454834A2E0}">
      <dgm:prSet/>
      <dgm:spPr/>
      <dgm:t>
        <a:bodyPr/>
        <a:lstStyle/>
        <a:p>
          <a:endParaRPr lang="en-US"/>
        </a:p>
      </dgm:t>
    </dgm:pt>
    <dgm:pt modelId="{47032687-0DF2-4494-94D3-180CEE8106D3}" type="sibTrans" cxnId="{281C42AB-AE9E-4729-ADA0-E0454834A2E0}">
      <dgm:prSet/>
      <dgm:spPr/>
      <dgm:t>
        <a:bodyPr/>
        <a:lstStyle/>
        <a:p>
          <a:endParaRPr lang="en-US"/>
        </a:p>
      </dgm:t>
    </dgm:pt>
    <dgm:pt modelId="{B630C0C4-6CE3-4148-AC78-8BAD3E85A4BA}" type="pres">
      <dgm:prSet presAssocID="{D32342F7-E35A-440F-AD74-7C157BF2001D}" presName="Name0" presStyleCnt="0">
        <dgm:presLayoutVars>
          <dgm:dir/>
          <dgm:resizeHandles val="exact"/>
        </dgm:presLayoutVars>
      </dgm:prSet>
      <dgm:spPr/>
    </dgm:pt>
    <dgm:pt modelId="{C3AD4A01-156B-485C-84E8-40F37D44CA74}" type="pres">
      <dgm:prSet presAssocID="{1FC6B8B6-DCBB-419E-BE18-E48FF8B5BCAE}" presName="parTxOnly" presStyleLbl="node1" presStyleIdx="0" presStyleCnt="4">
        <dgm:presLayoutVars>
          <dgm:bulletEnabled val="1"/>
        </dgm:presLayoutVars>
      </dgm:prSet>
      <dgm:spPr/>
    </dgm:pt>
    <dgm:pt modelId="{B5A281BA-A16E-41FE-9032-C03C41B013A4}" type="pres">
      <dgm:prSet presAssocID="{6E52CEE5-D9DE-4511-9C16-8AEA3D8AE3D7}" presName="parSpace" presStyleCnt="0"/>
      <dgm:spPr/>
    </dgm:pt>
    <dgm:pt modelId="{39224A43-9EBE-4759-B941-E71964887865}" type="pres">
      <dgm:prSet presAssocID="{C3397DB5-67AE-4F1A-A8D6-CD6F5AC7C617}" presName="parTxOnly" presStyleLbl="node1" presStyleIdx="1" presStyleCnt="4">
        <dgm:presLayoutVars>
          <dgm:bulletEnabled val="1"/>
        </dgm:presLayoutVars>
      </dgm:prSet>
      <dgm:spPr/>
    </dgm:pt>
    <dgm:pt modelId="{973A499B-CCDD-4AB0-91D5-8902F597B1B7}" type="pres">
      <dgm:prSet presAssocID="{D3F681EE-1FD7-46B0-8AC3-5DD90D7B3A03}" presName="parSpace" presStyleCnt="0"/>
      <dgm:spPr/>
    </dgm:pt>
    <dgm:pt modelId="{F5E6BC6D-B94E-4E4C-84BF-FC8E40F8FE37}" type="pres">
      <dgm:prSet presAssocID="{55B4D4C9-72D0-444A-BAAA-A556E781BF40}" presName="parTxOnly" presStyleLbl="node1" presStyleIdx="2" presStyleCnt="4">
        <dgm:presLayoutVars>
          <dgm:bulletEnabled val="1"/>
        </dgm:presLayoutVars>
      </dgm:prSet>
      <dgm:spPr/>
    </dgm:pt>
    <dgm:pt modelId="{B8696631-6372-4B6B-9452-82D9DBCEF61A}" type="pres">
      <dgm:prSet presAssocID="{76C90DFD-DDEB-46CB-AFEA-1A6A33182C1B}" presName="parSpace" presStyleCnt="0"/>
      <dgm:spPr/>
    </dgm:pt>
    <dgm:pt modelId="{55BA5E36-A0A2-4ED0-956D-9F26A190D549}" type="pres">
      <dgm:prSet presAssocID="{06957653-334F-4D92-A05C-017691D344AD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FABC42C9-5B87-4E82-BD37-5321F0808576}" type="presOf" srcId="{D32342F7-E35A-440F-AD74-7C157BF2001D}" destId="{B630C0C4-6CE3-4148-AC78-8BAD3E85A4BA}" srcOrd="0" destOrd="0" presId="urn:microsoft.com/office/officeart/2005/8/layout/hChevron3"/>
    <dgm:cxn modelId="{AFE768B3-C55C-478D-818A-FC0546E683A8}" srcId="{D32342F7-E35A-440F-AD74-7C157BF2001D}" destId="{C3397DB5-67AE-4F1A-A8D6-CD6F5AC7C617}" srcOrd="1" destOrd="0" parTransId="{2CC9013E-C1CD-4CA5-B924-3D0B63F575BE}" sibTransId="{D3F681EE-1FD7-46B0-8AC3-5DD90D7B3A03}"/>
    <dgm:cxn modelId="{AC6DAC99-B895-4274-8A5E-CB41D6852548}" type="presOf" srcId="{C3397DB5-67AE-4F1A-A8D6-CD6F5AC7C617}" destId="{39224A43-9EBE-4759-B941-E71964887865}" srcOrd="0" destOrd="0" presId="urn:microsoft.com/office/officeart/2005/8/layout/hChevron3"/>
    <dgm:cxn modelId="{281C42AB-AE9E-4729-ADA0-E0454834A2E0}" srcId="{D32342F7-E35A-440F-AD74-7C157BF2001D}" destId="{06957653-334F-4D92-A05C-017691D344AD}" srcOrd="3" destOrd="0" parTransId="{941F68C5-E25B-4F2C-A662-D155E202A4D1}" sibTransId="{47032687-0DF2-4494-94D3-180CEE8106D3}"/>
    <dgm:cxn modelId="{ACC7BC2F-398A-4D6B-B1D5-C3FBBA5E156F}" srcId="{D32342F7-E35A-440F-AD74-7C157BF2001D}" destId="{55B4D4C9-72D0-444A-BAAA-A556E781BF40}" srcOrd="2" destOrd="0" parTransId="{B1B82702-2D2D-4BC8-9802-703A67D3C5FE}" sibTransId="{76C90DFD-DDEB-46CB-AFEA-1A6A33182C1B}"/>
    <dgm:cxn modelId="{E1E318FC-1ED7-4A7A-BF9B-6CF9FF2AE426}" type="presOf" srcId="{06957653-334F-4D92-A05C-017691D344AD}" destId="{55BA5E36-A0A2-4ED0-956D-9F26A190D549}" srcOrd="0" destOrd="0" presId="urn:microsoft.com/office/officeart/2005/8/layout/hChevron3"/>
    <dgm:cxn modelId="{B3B310A8-D53F-4E35-A689-8103CF107E45}" type="presOf" srcId="{1FC6B8B6-DCBB-419E-BE18-E48FF8B5BCAE}" destId="{C3AD4A01-156B-485C-84E8-40F37D44CA74}" srcOrd="0" destOrd="0" presId="urn:microsoft.com/office/officeart/2005/8/layout/hChevron3"/>
    <dgm:cxn modelId="{6BB963DD-6D21-4DDF-B4E0-11360D0220E1}" srcId="{D32342F7-E35A-440F-AD74-7C157BF2001D}" destId="{1FC6B8B6-DCBB-419E-BE18-E48FF8B5BCAE}" srcOrd="0" destOrd="0" parTransId="{28AD01B7-2185-47DF-A410-896E2BAF27EF}" sibTransId="{6E52CEE5-D9DE-4511-9C16-8AEA3D8AE3D7}"/>
    <dgm:cxn modelId="{A2458C54-C013-4734-B626-C94D18EFDD50}" type="presOf" srcId="{55B4D4C9-72D0-444A-BAAA-A556E781BF40}" destId="{F5E6BC6D-B94E-4E4C-84BF-FC8E40F8FE37}" srcOrd="0" destOrd="0" presId="urn:microsoft.com/office/officeart/2005/8/layout/hChevron3"/>
    <dgm:cxn modelId="{22DBAE7C-7B18-428D-A4C0-A1B589196F3E}" type="presParOf" srcId="{B630C0C4-6CE3-4148-AC78-8BAD3E85A4BA}" destId="{C3AD4A01-156B-485C-84E8-40F37D44CA74}" srcOrd="0" destOrd="0" presId="urn:microsoft.com/office/officeart/2005/8/layout/hChevron3"/>
    <dgm:cxn modelId="{06E5499E-C601-48F0-A0CC-34717957C8A8}" type="presParOf" srcId="{B630C0C4-6CE3-4148-AC78-8BAD3E85A4BA}" destId="{B5A281BA-A16E-41FE-9032-C03C41B013A4}" srcOrd="1" destOrd="0" presId="urn:microsoft.com/office/officeart/2005/8/layout/hChevron3"/>
    <dgm:cxn modelId="{F93F68D4-574F-4459-B8EB-433B797BC370}" type="presParOf" srcId="{B630C0C4-6CE3-4148-AC78-8BAD3E85A4BA}" destId="{39224A43-9EBE-4759-B941-E71964887865}" srcOrd="2" destOrd="0" presId="urn:microsoft.com/office/officeart/2005/8/layout/hChevron3"/>
    <dgm:cxn modelId="{B95C369A-56D5-4F60-B9D9-65F669F2337B}" type="presParOf" srcId="{B630C0C4-6CE3-4148-AC78-8BAD3E85A4BA}" destId="{973A499B-CCDD-4AB0-91D5-8902F597B1B7}" srcOrd="3" destOrd="0" presId="urn:microsoft.com/office/officeart/2005/8/layout/hChevron3"/>
    <dgm:cxn modelId="{ED98C9B7-4410-40BC-986F-748F90CB0482}" type="presParOf" srcId="{B630C0C4-6CE3-4148-AC78-8BAD3E85A4BA}" destId="{F5E6BC6D-B94E-4E4C-84BF-FC8E40F8FE37}" srcOrd="4" destOrd="0" presId="urn:microsoft.com/office/officeart/2005/8/layout/hChevron3"/>
    <dgm:cxn modelId="{6B8C607F-6FC2-487C-B9CF-ED885BD51855}" type="presParOf" srcId="{B630C0C4-6CE3-4148-AC78-8BAD3E85A4BA}" destId="{B8696631-6372-4B6B-9452-82D9DBCEF61A}" srcOrd="5" destOrd="0" presId="urn:microsoft.com/office/officeart/2005/8/layout/hChevron3"/>
    <dgm:cxn modelId="{3F3B5A55-D78C-46D4-BF05-1B913BF013AC}" type="presParOf" srcId="{B630C0C4-6CE3-4148-AC78-8BAD3E85A4BA}" destId="{55BA5E36-A0A2-4ED0-956D-9F26A190D54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D32342F7-E35A-440F-AD74-7C157BF2001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FC6B8B6-DCBB-419E-BE18-E48FF8B5BCAE}">
      <dgm:prSet phldrT="[Text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Overview</a:t>
          </a:r>
        </a:p>
      </dgm:t>
    </dgm:pt>
    <dgm:pt modelId="{28AD01B7-2185-47DF-A410-896E2BAF27EF}" type="parTrans" cxnId="{6BB963DD-6D21-4DDF-B4E0-11360D0220E1}">
      <dgm:prSet/>
      <dgm:spPr/>
      <dgm:t>
        <a:bodyPr/>
        <a:lstStyle/>
        <a:p>
          <a:endParaRPr lang="en-US"/>
        </a:p>
      </dgm:t>
    </dgm:pt>
    <dgm:pt modelId="{6E52CEE5-D9DE-4511-9C16-8AEA3D8AE3D7}" type="sibTrans" cxnId="{6BB963DD-6D21-4DDF-B4E0-11360D0220E1}">
      <dgm:prSet/>
      <dgm:spPr/>
      <dgm:t>
        <a:bodyPr/>
        <a:lstStyle/>
        <a:p>
          <a:endParaRPr lang="en-US"/>
        </a:p>
      </dgm:t>
    </dgm:pt>
    <dgm:pt modelId="{C3397DB5-67AE-4F1A-A8D6-CD6F5AC7C617}">
      <dgm:prSet phldrT="[Text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Datasets</a:t>
          </a:r>
        </a:p>
      </dgm:t>
    </dgm:pt>
    <dgm:pt modelId="{2CC9013E-C1CD-4CA5-B924-3D0B63F575BE}" type="parTrans" cxnId="{AFE768B3-C55C-478D-818A-FC0546E683A8}">
      <dgm:prSet/>
      <dgm:spPr/>
      <dgm:t>
        <a:bodyPr/>
        <a:lstStyle/>
        <a:p>
          <a:endParaRPr lang="en-US"/>
        </a:p>
      </dgm:t>
    </dgm:pt>
    <dgm:pt modelId="{D3F681EE-1FD7-46B0-8AC3-5DD90D7B3A03}" type="sibTrans" cxnId="{AFE768B3-C55C-478D-818A-FC0546E683A8}">
      <dgm:prSet/>
      <dgm:spPr/>
      <dgm:t>
        <a:bodyPr/>
        <a:lstStyle/>
        <a:p>
          <a:endParaRPr lang="en-US"/>
        </a:p>
      </dgm:t>
    </dgm:pt>
    <dgm:pt modelId="{55B4D4C9-72D0-444A-BAAA-A556E781BF40}">
      <dgm:prSet phldrT="[Text]"/>
      <dgm:spPr>
        <a:gradFill flip="none" rotWithShape="0">
          <a:gsLst>
            <a:gs pos="0">
              <a:srgbClr val="92D050"/>
            </a:gs>
            <a:gs pos="77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0" scaled="1"/>
          <a:tileRect/>
        </a:gradFill>
      </dgm:spPr>
      <dgm:t>
        <a:bodyPr/>
        <a:lstStyle/>
        <a:p>
          <a:r>
            <a:rPr lang="en-US" dirty="0"/>
            <a:t>Rule language</a:t>
          </a:r>
        </a:p>
      </dgm:t>
    </dgm:pt>
    <dgm:pt modelId="{B1B82702-2D2D-4BC8-9802-703A67D3C5FE}" type="parTrans" cxnId="{ACC7BC2F-398A-4D6B-B1D5-C3FBBA5E156F}">
      <dgm:prSet/>
      <dgm:spPr/>
      <dgm:t>
        <a:bodyPr/>
        <a:lstStyle/>
        <a:p>
          <a:endParaRPr lang="en-US"/>
        </a:p>
      </dgm:t>
    </dgm:pt>
    <dgm:pt modelId="{76C90DFD-DDEB-46CB-AFEA-1A6A33182C1B}" type="sibTrans" cxnId="{ACC7BC2F-398A-4D6B-B1D5-C3FBBA5E156F}">
      <dgm:prSet/>
      <dgm:spPr/>
      <dgm:t>
        <a:bodyPr/>
        <a:lstStyle/>
        <a:p>
          <a:endParaRPr lang="en-US"/>
        </a:p>
      </dgm:t>
    </dgm:pt>
    <dgm:pt modelId="{06957653-334F-4D92-A05C-017691D344AD}">
      <dgm:prSet phldrT="[Text]"/>
      <dgm:spPr/>
      <dgm:t>
        <a:bodyPr/>
        <a:lstStyle/>
        <a:p>
          <a:r>
            <a:rPr lang="en-US" dirty="0"/>
            <a:t>Extensions</a:t>
          </a:r>
        </a:p>
      </dgm:t>
    </dgm:pt>
    <dgm:pt modelId="{941F68C5-E25B-4F2C-A662-D155E202A4D1}" type="parTrans" cxnId="{281C42AB-AE9E-4729-ADA0-E0454834A2E0}">
      <dgm:prSet/>
      <dgm:spPr/>
      <dgm:t>
        <a:bodyPr/>
        <a:lstStyle/>
        <a:p>
          <a:endParaRPr lang="en-US"/>
        </a:p>
      </dgm:t>
    </dgm:pt>
    <dgm:pt modelId="{47032687-0DF2-4494-94D3-180CEE8106D3}" type="sibTrans" cxnId="{281C42AB-AE9E-4729-ADA0-E0454834A2E0}">
      <dgm:prSet/>
      <dgm:spPr/>
      <dgm:t>
        <a:bodyPr/>
        <a:lstStyle/>
        <a:p>
          <a:endParaRPr lang="en-US"/>
        </a:p>
      </dgm:t>
    </dgm:pt>
    <dgm:pt modelId="{B630C0C4-6CE3-4148-AC78-8BAD3E85A4BA}" type="pres">
      <dgm:prSet presAssocID="{D32342F7-E35A-440F-AD74-7C157BF2001D}" presName="Name0" presStyleCnt="0">
        <dgm:presLayoutVars>
          <dgm:dir/>
          <dgm:resizeHandles val="exact"/>
        </dgm:presLayoutVars>
      </dgm:prSet>
      <dgm:spPr/>
    </dgm:pt>
    <dgm:pt modelId="{C3AD4A01-156B-485C-84E8-40F37D44CA74}" type="pres">
      <dgm:prSet presAssocID="{1FC6B8B6-DCBB-419E-BE18-E48FF8B5BCAE}" presName="parTxOnly" presStyleLbl="node1" presStyleIdx="0" presStyleCnt="4">
        <dgm:presLayoutVars>
          <dgm:bulletEnabled val="1"/>
        </dgm:presLayoutVars>
      </dgm:prSet>
      <dgm:spPr/>
    </dgm:pt>
    <dgm:pt modelId="{B5A281BA-A16E-41FE-9032-C03C41B013A4}" type="pres">
      <dgm:prSet presAssocID="{6E52CEE5-D9DE-4511-9C16-8AEA3D8AE3D7}" presName="parSpace" presStyleCnt="0"/>
      <dgm:spPr/>
    </dgm:pt>
    <dgm:pt modelId="{39224A43-9EBE-4759-B941-E71964887865}" type="pres">
      <dgm:prSet presAssocID="{C3397DB5-67AE-4F1A-A8D6-CD6F5AC7C617}" presName="parTxOnly" presStyleLbl="node1" presStyleIdx="1" presStyleCnt="4">
        <dgm:presLayoutVars>
          <dgm:bulletEnabled val="1"/>
        </dgm:presLayoutVars>
      </dgm:prSet>
      <dgm:spPr/>
    </dgm:pt>
    <dgm:pt modelId="{973A499B-CCDD-4AB0-91D5-8902F597B1B7}" type="pres">
      <dgm:prSet presAssocID="{D3F681EE-1FD7-46B0-8AC3-5DD90D7B3A03}" presName="parSpace" presStyleCnt="0"/>
      <dgm:spPr/>
    </dgm:pt>
    <dgm:pt modelId="{F5E6BC6D-B94E-4E4C-84BF-FC8E40F8FE37}" type="pres">
      <dgm:prSet presAssocID="{55B4D4C9-72D0-444A-BAAA-A556E781BF40}" presName="parTxOnly" presStyleLbl="node1" presStyleIdx="2" presStyleCnt="4">
        <dgm:presLayoutVars>
          <dgm:bulletEnabled val="1"/>
        </dgm:presLayoutVars>
      </dgm:prSet>
      <dgm:spPr/>
    </dgm:pt>
    <dgm:pt modelId="{B8696631-6372-4B6B-9452-82D9DBCEF61A}" type="pres">
      <dgm:prSet presAssocID="{76C90DFD-DDEB-46CB-AFEA-1A6A33182C1B}" presName="parSpace" presStyleCnt="0"/>
      <dgm:spPr/>
    </dgm:pt>
    <dgm:pt modelId="{55BA5E36-A0A2-4ED0-956D-9F26A190D549}" type="pres">
      <dgm:prSet presAssocID="{06957653-334F-4D92-A05C-017691D344AD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FABC42C9-5B87-4E82-BD37-5321F0808576}" type="presOf" srcId="{D32342F7-E35A-440F-AD74-7C157BF2001D}" destId="{B630C0C4-6CE3-4148-AC78-8BAD3E85A4BA}" srcOrd="0" destOrd="0" presId="urn:microsoft.com/office/officeart/2005/8/layout/hChevron3"/>
    <dgm:cxn modelId="{AFE768B3-C55C-478D-818A-FC0546E683A8}" srcId="{D32342F7-E35A-440F-AD74-7C157BF2001D}" destId="{C3397DB5-67AE-4F1A-A8D6-CD6F5AC7C617}" srcOrd="1" destOrd="0" parTransId="{2CC9013E-C1CD-4CA5-B924-3D0B63F575BE}" sibTransId="{D3F681EE-1FD7-46B0-8AC3-5DD90D7B3A03}"/>
    <dgm:cxn modelId="{AC6DAC99-B895-4274-8A5E-CB41D6852548}" type="presOf" srcId="{C3397DB5-67AE-4F1A-A8D6-CD6F5AC7C617}" destId="{39224A43-9EBE-4759-B941-E71964887865}" srcOrd="0" destOrd="0" presId="urn:microsoft.com/office/officeart/2005/8/layout/hChevron3"/>
    <dgm:cxn modelId="{281C42AB-AE9E-4729-ADA0-E0454834A2E0}" srcId="{D32342F7-E35A-440F-AD74-7C157BF2001D}" destId="{06957653-334F-4D92-A05C-017691D344AD}" srcOrd="3" destOrd="0" parTransId="{941F68C5-E25B-4F2C-A662-D155E202A4D1}" sibTransId="{47032687-0DF2-4494-94D3-180CEE8106D3}"/>
    <dgm:cxn modelId="{ACC7BC2F-398A-4D6B-B1D5-C3FBBA5E156F}" srcId="{D32342F7-E35A-440F-AD74-7C157BF2001D}" destId="{55B4D4C9-72D0-444A-BAAA-A556E781BF40}" srcOrd="2" destOrd="0" parTransId="{B1B82702-2D2D-4BC8-9802-703A67D3C5FE}" sibTransId="{76C90DFD-DDEB-46CB-AFEA-1A6A33182C1B}"/>
    <dgm:cxn modelId="{E1E318FC-1ED7-4A7A-BF9B-6CF9FF2AE426}" type="presOf" srcId="{06957653-334F-4D92-A05C-017691D344AD}" destId="{55BA5E36-A0A2-4ED0-956D-9F26A190D549}" srcOrd="0" destOrd="0" presId="urn:microsoft.com/office/officeart/2005/8/layout/hChevron3"/>
    <dgm:cxn modelId="{B3B310A8-D53F-4E35-A689-8103CF107E45}" type="presOf" srcId="{1FC6B8B6-DCBB-419E-BE18-E48FF8B5BCAE}" destId="{C3AD4A01-156B-485C-84E8-40F37D44CA74}" srcOrd="0" destOrd="0" presId="urn:microsoft.com/office/officeart/2005/8/layout/hChevron3"/>
    <dgm:cxn modelId="{6BB963DD-6D21-4DDF-B4E0-11360D0220E1}" srcId="{D32342F7-E35A-440F-AD74-7C157BF2001D}" destId="{1FC6B8B6-DCBB-419E-BE18-E48FF8B5BCAE}" srcOrd="0" destOrd="0" parTransId="{28AD01B7-2185-47DF-A410-896E2BAF27EF}" sibTransId="{6E52CEE5-D9DE-4511-9C16-8AEA3D8AE3D7}"/>
    <dgm:cxn modelId="{A2458C54-C013-4734-B626-C94D18EFDD50}" type="presOf" srcId="{55B4D4C9-72D0-444A-BAAA-A556E781BF40}" destId="{F5E6BC6D-B94E-4E4C-84BF-FC8E40F8FE37}" srcOrd="0" destOrd="0" presId="urn:microsoft.com/office/officeart/2005/8/layout/hChevron3"/>
    <dgm:cxn modelId="{22DBAE7C-7B18-428D-A4C0-A1B589196F3E}" type="presParOf" srcId="{B630C0C4-6CE3-4148-AC78-8BAD3E85A4BA}" destId="{C3AD4A01-156B-485C-84E8-40F37D44CA74}" srcOrd="0" destOrd="0" presId="urn:microsoft.com/office/officeart/2005/8/layout/hChevron3"/>
    <dgm:cxn modelId="{06E5499E-C601-48F0-A0CC-34717957C8A8}" type="presParOf" srcId="{B630C0C4-6CE3-4148-AC78-8BAD3E85A4BA}" destId="{B5A281BA-A16E-41FE-9032-C03C41B013A4}" srcOrd="1" destOrd="0" presId="urn:microsoft.com/office/officeart/2005/8/layout/hChevron3"/>
    <dgm:cxn modelId="{F93F68D4-574F-4459-B8EB-433B797BC370}" type="presParOf" srcId="{B630C0C4-6CE3-4148-AC78-8BAD3E85A4BA}" destId="{39224A43-9EBE-4759-B941-E71964887865}" srcOrd="2" destOrd="0" presId="urn:microsoft.com/office/officeart/2005/8/layout/hChevron3"/>
    <dgm:cxn modelId="{B95C369A-56D5-4F60-B9D9-65F669F2337B}" type="presParOf" srcId="{B630C0C4-6CE3-4148-AC78-8BAD3E85A4BA}" destId="{973A499B-CCDD-4AB0-91D5-8902F597B1B7}" srcOrd="3" destOrd="0" presId="urn:microsoft.com/office/officeart/2005/8/layout/hChevron3"/>
    <dgm:cxn modelId="{ED98C9B7-4410-40BC-986F-748F90CB0482}" type="presParOf" srcId="{B630C0C4-6CE3-4148-AC78-8BAD3E85A4BA}" destId="{F5E6BC6D-B94E-4E4C-84BF-FC8E40F8FE37}" srcOrd="4" destOrd="0" presId="urn:microsoft.com/office/officeart/2005/8/layout/hChevron3"/>
    <dgm:cxn modelId="{6B8C607F-6FC2-487C-B9CF-ED885BD51855}" type="presParOf" srcId="{B630C0C4-6CE3-4148-AC78-8BAD3E85A4BA}" destId="{B8696631-6372-4B6B-9452-82D9DBCEF61A}" srcOrd="5" destOrd="0" presId="urn:microsoft.com/office/officeart/2005/8/layout/hChevron3"/>
    <dgm:cxn modelId="{3F3B5A55-D78C-46D4-BF05-1B913BF013AC}" type="presParOf" srcId="{B630C0C4-6CE3-4148-AC78-8BAD3E85A4BA}" destId="{55BA5E36-A0A2-4ED0-956D-9F26A190D54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D32342F7-E35A-440F-AD74-7C157BF2001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FC6B8B6-DCBB-419E-BE18-E48FF8B5BCAE}">
      <dgm:prSet phldrT="[Text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Overview</a:t>
          </a:r>
        </a:p>
      </dgm:t>
    </dgm:pt>
    <dgm:pt modelId="{28AD01B7-2185-47DF-A410-896E2BAF27EF}" type="parTrans" cxnId="{6BB963DD-6D21-4DDF-B4E0-11360D0220E1}">
      <dgm:prSet/>
      <dgm:spPr/>
      <dgm:t>
        <a:bodyPr/>
        <a:lstStyle/>
        <a:p>
          <a:endParaRPr lang="en-US"/>
        </a:p>
      </dgm:t>
    </dgm:pt>
    <dgm:pt modelId="{6E52CEE5-D9DE-4511-9C16-8AEA3D8AE3D7}" type="sibTrans" cxnId="{6BB963DD-6D21-4DDF-B4E0-11360D0220E1}">
      <dgm:prSet/>
      <dgm:spPr/>
      <dgm:t>
        <a:bodyPr/>
        <a:lstStyle/>
        <a:p>
          <a:endParaRPr lang="en-US"/>
        </a:p>
      </dgm:t>
    </dgm:pt>
    <dgm:pt modelId="{C3397DB5-67AE-4F1A-A8D6-CD6F5AC7C617}">
      <dgm:prSet phldrT="[Text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Datasets</a:t>
          </a:r>
        </a:p>
      </dgm:t>
    </dgm:pt>
    <dgm:pt modelId="{2CC9013E-C1CD-4CA5-B924-3D0B63F575BE}" type="parTrans" cxnId="{AFE768B3-C55C-478D-818A-FC0546E683A8}">
      <dgm:prSet/>
      <dgm:spPr/>
      <dgm:t>
        <a:bodyPr/>
        <a:lstStyle/>
        <a:p>
          <a:endParaRPr lang="en-US"/>
        </a:p>
      </dgm:t>
    </dgm:pt>
    <dgm:pt modelId="{D3F681EE-1FD7-46B0-8AC3-5DD90D7B3A03}" type="sibTrans" cxnId="{AFE768B3-C55C-478D-818A-FC0546E683A8}">
      <dgm:prSet/>
      <dgm:spPr/>
      <dgm:t>
        <a:bodyPr/>
        <a:lstStyle/>
        <a:p>
          <a:endParaRPr lang="en-US"/>
        </a:p>
      </dgm:t>
    </dgm:pt>
    <dgm:pt modelId="{55B4D4C9-72D0-444A-BAAA-A556E781BF40}">
      <dgm:prSet phldrT="[Text]"/>
      <dgm:spPr>
        <a:gradFill flip="none" rotWithShape="0">
          <a:gsLst>
            <a:gs pos="0">
              <a:srgbClr val="92D050"/>
            </a:gs>
            <a:gs pos="10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0" scaled="1"/>
          <a:tileRect/>
        </a:gradFill>
      </dgm:spPr>
      <dgm:t>
        <a:bodyPr/>
        <a:lstStyle/>
        <a:p>
          <a:r>
            <a:rPr lang="en-US" dirty="0"/>
            <a:t>Rule language</a:t>
          </a:r>
        </a:p>
      </dgm:t>
    </dgm:pt>
    <dgm:pt modelId="{B1B82702-2D2D-4BC8-9802-703A67D3C5FE}" type="parTrans" cxnId="{ACC7BC2F-398A-4D6B-B1D5-C3FBBA5E156F}">
      <dgm:prSet/>
      <dgm:spPr/>
      <dgm:t>
        <a:bodyPr/>
        <a:lstStyle/>
        <a:p>
          <a:endParaRPr lang="en-US"/>
        </a:p>
      </dgm:t>
    </dgm:pt>
    <dgm:pt modelId="{76C90DFD-DDEB-46CB-AFEA-1A6A33182C1B}" type="sibTrans" cxnId="{ACC7BC2F-398A-4D6B-B1D5-C3FBBA5E156F}">
      <dgm:prSet/>
      <dgm:spPr/>
      <dgm:t>
        <a:bodyPr/>
        <a:lstStyle/>
        <a:p>
          <a:endParaRPr lang="en-US"/>
        </a:p>
      </dgm:t>
    </dgm:pt>
    <dgm:pt modelId="{06957653-334F-4D92-A05C-017691D344AD}">
      <dgm:prSet phldrT="[Text]"/>
      <dgm:spPr/>
      <dgm:t>
        <a:bodyPr/>
        <a:lstStyle/>
        <a:p>
          <a:r>
            <a:rPr lang="en-US" dirty="0"/>
            <a:t>Extensions</a:t>
          </a:r>
        </a:p>
      </dgm:t>
    </dgm:pt>
    <dgm:pt modelId="{941F68C5-E25B-4F2C-A662-D155E202A4D1}" type="parTrans" cxnId="{281C42AB-AE9E-4729-ADA0-E0454834A2E0}">
      <dgm:prSet/>
      <dgm:spPr/>
      <dgm:t>
        <a:bodyPr/>
        <a:lstStyle/>
        <a:p>
          <a:endParaRPr lang="en-US"/>
        </a:p>
      </dgm:t>
    </dgm:pt>
    <dgm:pt modelId="{47032687-0DF2-4494-94D3-180CEE8106D3}" type="sibTrans" cxnId="{281C42AB-AE9E-4729-ADA0-E0454834A2E0}">
      <dgm:prSet/>
      <dgm:spPr/>
      <dgm:t>
        <a:bodyPr/>
        <a:lstStyle/>
        <a:p>
          <a:endParaRPr lang="en-US"/>
        </a:p>
      </dgm:t>
    </dgm:pt>
    <dgm:pt modelId="{B630C0C4-6CE3-4148-AC78-8BAD3E85A4BA}" type="pres">
      <dgm:prSet presAssocID="{D32342F7-E35A-440F-AD74-7C157BF2001D}" presName="Name0" presStyleCnt="0">
        <dgm:presLayoutVars>
          <dgm:dir/>
          <dgm:resizeHandles val="exact"/>
        </dgm:presLayoutVars>
      </dgm:prSet>
      <dgm:spPr/>
    </dgm:pt>
    <dgm:pt modelId="{C3AD4A01-156B-485C-84E8-40F37D44CA74}" type="pres">
      <dgm:prSet presAssocID="{1FC6B8B6-DCBB-419E-BE18-E48FF8B5BCAE}" presName="parTxOnly" presStyleLbl="node1" presStyleIdx="0" presStyleCnt="4">
        <dgm:presLayoutVars>
          <dgm:bulletEnabled val="1"/>
        </dgm:presLayoutVars>
      </dgm:prSet>
      <dgm:spPr/>
    </dgm:pt>
    <dgm:pt modelId="{B5A281BA-A16E-41FE-9032-C03C41B013A4}" type="pres">
      <dgm:prSet presAssocID="{6E52CEE5-D9DE-4511-9C16-8AEA3D8AE3D7}" presName="parSpace" presStyleCnt="0"/>
      <dgm:spPr/>
    </dgm:pt>
    <dgm:pt modelId="{39224A43-9EBE-4759-B941-E71964887865}" type="pres">
      <dgm:prSet presAssocID="{C3397DB5-67AE-4F1A-A8D6-CD6F5AC7C617}" presName="parTxOnly" presStyleLbl="node1" presStyleIdx="1" presStyleCnt="4">
        <dgm:presLayoutVars>
          <dgm:bulletEnabled val="1"/>
        </dgm:presLayoutVars>
      </dgm:prSet>
      <dgm:spPr/>
    </dgm:pt>
    <dgm:pt modelId="{973A499B-CCDD-4AB0-91D5-8902F597B1B7}" type="pres">
      <dgm:prSet presAssocID="{D3F681EE-1FD7-46B0-8AC3-5DD90D7B3A03}" presName="parSpace" presStyleCnt="0"/>
      <dgm:spPr/>
    </dgm:pt>
    <dgm:pt modelId="{F5E6BC6D-B94E-4E4C-84BF-FC8E40F8FE37}" type="pres">
      <dgm:prSet presAssocID="{55B4D4C9-72D0-444A-BAAA-A556E781BF40}" presName="parTxOnly" presStyleLbl="node1" presStyleIdx="2" presStyleCnt="4">
        <dgm:presLayoutVars>
          <dgm:bulletEnabled val="1"/>
        </dgm:presLayoutVars>
      </dgm:prSet>
      <dgm:spPr/>
    </dgm:pt>
    <dgm:pt modelId="{B8696631-6372-4B6B-9452-82D9DBCEF61A}" type="pres">
      <dgm:prSet presAssocID="{76C90DFD-DDEB-46CB-AFEA-1A6A33182C1B}" presName="parSpace" presStyleCnt="0"/>
      <dgm:spPr/>
    </dgm:pt>
    <dgm:pt modelId="{55BA5E36-A0A2-4ED0-956D-9F26A190D549}" type="pres">
      <dgm:prSet presAssocID="{06957653-334F-4D92-A05C-017691D344AD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FABC42C9-5B87-4E82-BD37-5321F0808576}" type="presOf" srcId="{D32342F7-E35A-440F-AD74-7C157BF2001D}" destId="{B630C0C4-6CE3-4148-AC78-8BAD3E85A4BA}" srcOrd="0" destOrd="0" presId="urn:microsoft.com/office/officeart/2005/8/layout/hChevron3"/>
    <dgm:cxn modelId="{AFE768B3-C55C-478D-818A-FC0546E683A8}" srcId="{D32342F7-E35A-440F-AD74-7C157BF2001D}" destId="{C3397DB5-67AE-4F1A-A8D6-CD6F5AC7C617}" srcOrd="1" destOrd="0" parTransId="{2CC9013E-C1CD-4CA5-B924-3D0B63F575BE}" sibTransId="{D3F681EE-1FD7-46B0-8AC3-5DD90D7B3A03}"/>
    <dgm:cxn modelId="{AC6DAC99-B895-4274-8A5E-CB41D6852548}" type="presOf" srcId="{C3397DB5-67AE-4F1A-A8D6-CD6F5AC7C617}" destId="{39224A43-9EBE-4759-B941-E71964887865}" srcOrd="0" destOrd="0" presId="urn:microsoft.com/office/officeart/2005/8/layout/hChevron3"/>
    <dgm:cxn modelId="{281C42AB-AE9E-4729-ADA0-E0454834A2E0}" srcId="{D32342F7-E35A-440F-AD74-7C157BF2001D}" destId="{06957653-334F-4D92-A05C-017691D344AD}" srcOrd="3" destOrd="0" parTransId="{941F68C5-E25B-4F2C-A662-D155E202A4D1}" sibTransId="{47032687-0DF2-4494-94D3-180CEE8106D3}"/>
    <dgm:cxn modelId="{ACC7BC2F-398A-4D6B-B1D5-C3FBBA5E156F}" srcId="{D32342F7-E35A-440F-AD74-7C157BF2001D}" destId="{55B4D4C9-72D0-444A-BAAA-A556E781BF40}" srcOrd="2" destOrd="0" parTransId="{B1B82702-2D2D-4BC8-9802-703A67D3C5FE}" sibTransId="{76C90DFD-DDEB-46CB-AFEA-1A6A33182C1B}"/>
    <dgm:cxn modelId="{E1E318FC-1ED7-4A7A-BF9B-6CF9FF2AE426}" type="presOf" srcId="{06957653-334F-4D92-A05C-017691D344AD}" destId="{55BA5E36-A0A2-4ED0-956D-9F26A190D549}" srcOrd="0" destOrd="0" presId="urn:microsoft.com/office/officeart/2005/8/layout/hChevron3"/>
    <dgm:cxn modelId="{B3B310A8-D53F-4E35-A689-8103CF107E45}" type="presOf" srcId="{1FC6B8B6-DCBB-419E-BE18-E48FF8B5BCAE}" destId="{C3AD4A01-156B-485C-84E8-40F37D44CA74}" srcOrd="0" destOrd="0" presId="urn:microsoft.com/office/officeart/2005/8/layout/hChevron3"/>
    <dgm:cxn modelId="{6BB963DD-6D21-4DDF-B4E0-11360D0220E1}" srcId="{D32342F7-E35A-440F-AD74-7C157BF2001D}" destId="{1FC6B8B6-DCBB-419E-BE18-E48FF8B5BCAE}" srcOrd="0" destOrd="0" parTransId="{28AD01B7-2185-47DF-A410-896E2BAF27EF}" sibTransId="{6E52CEE5-D9DE-4511-9C16-8AEA3D8AE3D7}"/>
    <dgm:cxn modelId="{A2458C54-C013-4734-B626-C94D18EFDD50}" type="presOf" srcId="{55B4D4C9-72D0-444A-BAAA-A556E781BF40}" destId="{F5E6BC6D-B94E-4E4C-84BF-FC8E40F8FE37}" srcOrd="0" destOrd="0" presId="urn:microsoft.com/office/officeart/2005/8/layout/hChevron3"/>
    <dgm:cxn modelId="{22DBAE7C-7B18-428D-A4C0-A1B589196F3E}" type="presParOf" srcId="{B630C0C4-6CE3-4148-AC78-8BAD3E85A4BA}" destId="{C3AD4A01-156B-485C-84E8-40F37D44CA74}" srcOrd="0" destOrd="0" presId="urn:microsoft.com/office/officeart/2005/8/layout/hChevron3"/>
    <dgm:cxn modelId="{06E5499E-C601-48F0-A0CC-34717957C8A8}" type="presParOf" srcId="{B630C0C4-6CE3-4148-AC78-8BAD3E85A4BA}" destId="{B5A281BA-A16E-41FE-9032-C03C41B013A4}" srcOrd="1" destOrd="0" presId="urn:microsoft.com/office/officeart/2005/8/layout/hChevron3"/>
    <dgm:cxn modelId="{F93F68D4-574F-4459-B8EB-433B797BC370}" type="presParOf" srcId="{B630C0C4-6CE3-4148-AC78-8BAD3E85A4BA}" destId="{39224A43-9EBE-4759-B941-E71964887865}" srcOrd="2" destOrd="0" presId="urn:microsoft.com/office/officeart/2005/8/layout/hChevron3"/>
    <dgm:cxn modelId="{B95C369A-56D5-4F60-B9D9-65F669F2337B}" type="presParOf" srcId="{B630C0C4-6CE3-4148-AC78-8BAD3E85A4BA}" destId="{973A499B-CCDD-4AB0-91D5-8902F597B1B7}" srcOrd="3" destOrd="0" presId="urn:microsoft.com/office/officeart/2005/8/layout/hChevron3"/>
    <dgm:cxn modelId="{ED98C9B7-4410-40BC-986F-748F90CB0482}" type="presParOf" srcId="{B630C0C4-6CE3-4148-AC78-8BAD3E85A4BA}" destId="{F5E6BC6D-B94E-4E4C-84BF-FC8E40F8FE37}" srcOrd="4" destOrd="0" presId="urn:microsoft.com/office/officeart/2005/8/layout/hChevron3"/>
    <dgm:cxn modelId="{6B8C607F-6FC2-487C-B9CF-ED885BD51855}" type="presParOf" srcId="{B630C0C4-6CE3-4148-AC78-8BAD3E85A4BA}" destId="{B8696631-6372-4B6B-9452-82D9DBCEF61A}" srcOrd="5" destOrd="0" presId="urn:microsoft.com/office/officeart/2005/8/layout/hChevron3"/>
    <dgm:cxn modelId="{3F3B5A55-D78C-46D4-BF05-1B913BF013AC}" type="presParOf" srcId="{B630C0C4-6CE3-4148-AC78-8BAD3E85A4BA}" destId="{55BA5E36-A0A2-4ED0-956D-9F26A190D54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D32342F7-E35A-440F-AD74-7C157BF2001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FC6B8B6-DCBB-419E-BE18-E48FF8B5BCAE}">
      <dgm:prSet phldrT="[Text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Overview</a:t>
          </a:r>
        </a:p>
      </dgm:t>
    </dgm:pt>
    <dgm:pt modelId="{28AD01B7-2185-47DF-A410-896E2BAF27EF}" type="parTrans" cxnId="{6BB963DD-6D21-4DDF-B4E0-11360D0220E1}">
      <dgm:prSet/>
      <dgm:spPr/>
      <dgm:t>
        <a:bodyPr/>
        <a:lstStyle/>
        <a:p>
          <a:endParaRPr lang="en-US"/>
        </a:p>
      </dgm:t>
    </dgm:pt>
    <dgm:pt modelId="{6E52CEE5-D9DE-4511-9C16-8AEA3D8AE3D7}" type="sibTrans" cxnId="{6BB963DD-6D21-4DDF-B4E0-11360D0220E1}">
      <dgm:prSet/>
      <dgm:spPr/>
      <dgm:t>
        <a:bodyPr/>
        <a:lstStyle/>
        <a:p>
          <a:endParaRPr lang="en-US"/>
        </a:p>
      </dgm:t>
    </dgm:pt>
    <dgm:pt modelId="{C3397DB5-67AE-4F1A-A8D6-CD6F5AC7C617}">
      <dgm:prSet phldrT="[Text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Datasets</a:t>
          </a:r>
        </a:p>
      </dgm:t>
    </dgm:pt>
    <dgm:pt modelId="{2CC9013E-C1CD-4CA5-B924-3D0B63F575BE}" type="parTrans" cxnId="{AFE768B3-C55C-478D-818A-FC0546E683A8}">
      <dgm:prSet/>
      <dgm:spPr/>
      <dgm:t>
        <a:bodyPr/>
        <a:lstStyle/>
        <a:p>
          <a:endParaRPr lang="en-US"/>
        </a:p>
      </dgm:t>
    </dgm:pt>
    <dgm:pt modelId="{D3F681EE-1FD7-46B0-8AC3-5DD90D7B3A03}" type="sibTrans" cxnId="{AFE768B3-C55C-478D-818A-FC0546E683A8}">
      <dgm:prSet/>
      <dgm:spPr/>
      <dgm:t>
        <a:bodyPr/>
        <a:lstStyle/>
        <a:p>
          <a:endParaRPr lang="en-US"/>
        </a:p>
      </dgm:t>
    </dgm:pt>
    <dgm:pt modelId="{55B4D4C9-72D0-444A-BAAA-A556E781BF40}">
      <dgm:prSet phldrT="[Text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Rule language</a:t>
          </a:r>
        </a:p>
      </dgm:t>
    </dgm:pt>
    <dgm:pt modelId="{B1B82702-2D2D-4BC8-9802-703A67D3C5FE}" type="parTrans" cxnId="{ACC7BC2F-398A-4D6B-B1D5-C3FBBA5E156F}">
      <dgm:prSet/>
      <dgm:spPr/>
      <dgm:t>
        <a:bodyPr/>
        <a:lstStyle/>
        <a:p>
          <a:endParaRPr lang="en-US"/>
        </a:p>
      </dgm:t>
    </dgm:pt>
    <dgm:pt modelId="{76C90DFD-DDEB-46CB-AFEA-1A6A33182C1B}" type="sibTrans" cxnId="{ACC7BC2F-398A-4D6B-B1D5-C3FBBA5E156F}">
      <dgm:prSet/>
      <dgm:spPr/>
      <dgm:t>
        <a:bodyPr/>
        <a:lstStyle/>
        <a:p>
          <a:endParaRPr lang="en-US"/>
        </a:p>
      </dgm:t>
    </dgm:pt>
    <dgm:pt modelId="{06957653-334F-4D92-A05C-017691D344AD}">
      <dgm:prSet phldrT="[Text]"/>
      <dgm:spPr>
        <a:gradFill flip="none" rotWithShape="0">
          <a:gsLst>
            <a:gs pos="0">
              <a:srgbClr val="92D050"/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0" scaled="1"/>
          <a:tileRect/>
        </a:gradFill>
      </dgm:spPr>
      <dgm:t>
        <a:bodyPr/>
        <a:lstStyle/>
        <a:p>
          <a:r>
            <a:rPr lang="en-US" dirty="0"/>
            <a:t>Extensions</a:t>
          </a:r>
        </a:p>
      </dgm:t>
    </dgm:pt>
    <dgm:pt modelId="{941F68C5-E25B-4F2C-A662-D155E202A4D1}" type="parTrans" cxnId="{281C42AB-AE9E-4729-ADA0-E0454834A2E0}">
      <dgm:prSet/>
      <dgm:spPr/>
      <dgm:t>
        <a:bodyPr/>
        <a:lstStyle/>
        <a:p>
          <a:endParaRPr lang="en-US"/>
        </a:p>
      </dgm:t>
    </dgm:pt>
    <dgm:pt modelId="{47032687-0DF2-4494-94D3-180CEE8106D3}" type="sibTrans" cxnId="{281C42AB-AE9E-4729-ADA0-E0454834A2E0}">
      <dgm:prSet/>
      <dgm:spPr/>
      <dgm:t>
        <a:bodyPr/>
        <a:lstStyle/>
        <a:p>
          <a:endParaRPr lang="en-US"/>
        </a:p>
      </dgm:t>
    </dgm:pt>
    <dgm:pt modelId="{B630C0C4-6CE3-4148-AC78-8BAD3E85A4BA}" type="pres">
      <dgm:prSet presAssocID="{D32342F7-E35A-440F-AD74-7C157BF2001D}" presName="Name0" presStyleCnt="0">
        <dgm:presLayoutVars>
          <dgm:dir/>
          <dgm:resizeHandles val="exact"/>
        </dgm:presLayoutVars>
      </dgm:prSet>
      <dgm:spPr/>
    </dgm:pt>
    <dgm:pt modelId="{C3AD4A01-156B-485C-84E8-40F37D44CA74}" type="pres">
      <dgm:prSet presAssocID="{1FC6B8B6-DCBB-419E-BE18-E48FF8B5BCAE}" presName="parTxOnly" presStyleLbl="node1" presStyleIdx="0" presStyleCnt="4">
        <dgm:presLayoutVars>
          <dgm:bulletEnabled val="1"/>
        </dgm:presLayoutVars>
      </dgm:prSet>
      <dgm:spPr/>
    </dgm:pt>
    <dgm:pt modelId="{B5A281BA-A16E-41FE-9032-C03C41B013A4}" type="pres">
      <dgm:prSet presAssocID="{6E52CEE5-D9DE-4511-9C16-8AEA3D8AE3D7}" presName="parSpace" presStyleCnt="0"/>
      <dgm:spPr/>
    </dgm:pt>
    <dgm:pt modelId="{39224A43-9EBE-4759-B941-E71964887865}" type="pres">
      <dgm:prSet presAssocID="{C3397DB5-67AE-4F1A-A8D6-CD6F5AC7C617}" presName="parTxOnly" presStyleLbl="node1" presStyleIdx="1" presStyleCnt="4">
        <dgm:presLayoutVars>
          <dgm:bulletEnabled val="1"/>
        </dgm:presLayoutVars>
      </dgm:prSet>
      <dgm:spPr/>
    </dgm:pt>
    <dgm:pt modelId="{973A499B-CCDD-4AB0-91D5-8902F597B1B7}" type="pres">
      <dgm:prSet presAssocID="{D3F681EE-1FD7-46B0-8AC3-5DD90D7B3A03}" presName="parSpace" presStyleCnt="0"/>
      <dgm:spPr/>
    </dgm:pt>
    <dgm:pt modelId="{F5E6BC6D-B94E-4E4C-84BF-FC8E40F8FE37}" type="pres">
      <dgm:prSet presAssocID="{55B4D4C9-72D0-444A-BAAA-A556E781BF40}" presName="parTxOnly" presStyleLbl="node1" presStyleIdx="2" presStyleCnt="4">
        <dgm:presLayoutVars>
          <dgm:bulletEnabled val="1"/>
        </dgm:presLayoutVars>
      </dgm:prSet>
      <dgm:spPr/>
    </dgm:pt>
    <dgm:pt modelId="{B8696631-6372-4B6B-9452-82D9DBCEF61A}" type="pres">
      <dgm:prSet presAssocID="{76C90DFD-DDEB-46CB-AFEA-1A6A33182C1B}" presName="parSpace" presStyleCnt="0"/>
      <dgm:spPr/>
    </dgm:pt>
    <dgm:pt modelId="{55BA5E36-A0A2-4ED0-956D-9F26A190D549}" type="pres">
      <dgm:prSet presAssocID="{06957653-334F-4D92-A05C-017691D344AD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FABC42C9-5B87-4E82-BD37-5321F0808576}" type="presOf" srcId="{D32342F7-E35A-440F-AD74-7C157BF2001D}" destId="{B630C0C4-6CE3-4148-AC78-8BAD3E85A4BA}" srcOrd="0" destOrd="0" presId="urn:microsoft.com/office/officeart/2005/8/layout/hChevron3"/>
    <dgm:cxn modelId="{AFE768B3-C55C-478D-818A-FC0546E683A8}" srcId="{D32342F7-E35A-440F-AD74-7C157BF2001D}" destId="{C3397DB5-67AE-4F1A-A8D6-CD6F5AC7C617}" srcOrd="1" destOrd="0" parTransId="{2CC9013E-C1CD-4CA5-B924-3D0B63F575BE}" sibTransId="{D3F681EE-1FD7-46B0-8AC3-5DD90D7B3A03}"/>
    <dgm:cxn modelId="{AC6DAC99-B895-4274-8A5E-CB41D6852548}" type="presOf" srcId="{C3397DB5-67AE-4F1A-A8D6-CD6F5AC7C617}" destId="{39224A43-9EBE-4759-B941-E71964887865}" srcOrd="0" destOrd="0" presId="urn:microsoft.com/office/officeart/2005/8/layout/hChevron3"/>
    <dgm:cxn modelId="{281C42AB-AE9E-4729-ADA0-E0454834A2E0}" srcId="{D32342F7-E35A-440F-AD74-7C157BF2001D}" destId="{06957653-334F-4D92-A05C-017691D344AD}" srcOrd="3" destOrd="0" parTransId="{941F68C5-E25B-4F2C-A662-D155E202A4D1}" sibTransId="{47032687-0DF2-4494-94D3-180CEE8106D3}"/>
    <dgm:cxn modelId="{ACC7BC2F-398A-4D6B-B1D5-C3FBBA5E156F}" srcId="{D32342F7-E35A-440F-AD74-7C157BF2001D}" destId="{55B4D4C9-72D0-444A-BAAA-A556E781BF40}" srcOrd="2" destOrd="0" parTransId="{B1B82702-2D2D-4BC8-9802-703A67D3C5FE}" sibTransId="{76C90DFD-DDEB-46CB-AFEA-1A6A33182C1B}"/>
    <dgm:cxn modelId="{E1E318FC-1ED7-4A7A-BF9B-6CF9FF2AE426}" type="presOf" srcId="{06957653-334F-4D92-A05C-017691D344AD}" destId="{55BA5E36-A0A2-4ED0-956D-9F26A190D549}" srcOrd="0" destOrd="0" presId="urn:microsoft.com/office/officeart/2005/8/layout/hChevron3"/>
    <dgm:cxn modelId="{B3B310A8-D53F-4E35-A689-8103CF107E45}" type="presOf" srcId="{1FC6B8B6-DCBB-419E-BE18-E48FF8B5BCAE}" destId="{C3AD4A01-156B-485C-84E8-40F37D44CA74}" srcOrd="0" destOrd="0" presId="urn:microsoft.com/office/officeart/2005/8/layout/hChevron3"/>
    <dgm:cxn modelId="{6BB963DD-6D21-4DDF-B4E0-11360D0220E1}" srcId="{D32342F7-E35A-440F-AD74-7C157BF2001D}" destId="{1FC6B8B6-DCBB-419E-BE18-E48FF8B5BCAE}" srcOrd="0" destOrd="0" parTransId="{28AD01B7-2185-47DF-A410-896E2BAF27EF}" sibTransId="{6E52CEE5-D9DE-4511-9C16-8AEA3D8AE3D7}"/>
    <dgm:cxn modelId="{A2458C54-C013-4734-B626-C94D18EFDD50}" type="presOf" srcId="{55B4D4C9-72D0-444A-BAAA-A556E781BF40}" destId="{F5E6BC6D-B94E-4E4C-84BF-FC8E40F8FE37}" srcOrd="0" destOrd="0" presId="urn:microsoft.com/office/officeart/2005/8/layout/hChevron3"/>
    <dgm:cxn modelId="{22DBAE7C-7B18-428D-A4C0-A1B589196F3E}" type="presParOf" srcId="{B630C0C4-6CE3-4148-AC78-8BAD3E85A4BA}" destId="{C3AD4A01-156B-485C-84E8-40F37D44CA74}" srcOrd="0" destOrd="0" presId="urn:microsoft.com/office/officeart/2005/8/layout/hChevron3"/>
    <dgm:cxn modelId="{06E5499E-C601-48F0-A0CC-34717957C8A8}" type="presParOf" srcId="{B630C0C4-6CE3-4148-AC78-8BAD3E85A4BA}" destId="{B5A281BA-A16E-41FE-9032-C03C41B013A4}" srcOrd="1" destOrd="0" presId="urn:microsoft.com/office/officeart/2005/8/layout/hChevron3"/>
    <dgm:cxn modelId="{F93F68D4-574F-4459-B8EB-433B797BC370}" type="presParOf" srcId="{B630C0C4-6CE3-4148-AC78-8BAD3E85A4BA}" destId="{39224A43-9EBE-4759-B941-E71964887865}" srcOrd="2" destOrd="0" presId="urn:microsoft.com/office/officeart/2005/8/layout/hChevron3"/>
    <dgm:cxn modelId="{B95C369A-56D5-4F60-B9D9-65F669F2337B}" type="presParOf" srcId="{B630C0C4-6CE3-4148-AC78-8BAD3E85A4BA}" destId="{973A499B-CCDD-4AB0-91D5-8902F597B1B7}" srcOrd="3" destOrd="0" presId="urn:microsoft.com/office/officeart/2005/8/layout/hChevron3"/>
    <dgm:cxn modelId="{ED98C9B7-4410-40BC-986F-748F90CB0482}" type="presParOf" srcId="{B630C0C4-6CE3-4148-AC78-8BAD3E85A4BA}" destId="{F5E6BC6D-B94E-4E4C-84BF-FC8E40F8FE37}" srcOrd="4" destOrd="0" presId="urn:microsoft.com/office/officeart/2005/8/layout/hChevron3"/>
    <dgm:cxn modelId="{6B8C607F-6FC2-487C-B9CF-ED885BD51855}" type="presParOf" srcId="{B630C0C4-6CE3-4148-AC78-8BAD3E85A4BA}" destId="{B8696631-6372-4B6B-9452-82D9DBCEF61A}" srcOrd="5" destOrd="0" presId="urn:microsoft.com/office/officeart/2005/8/layout/hChevron3"/>
    <dgm:cxn modelId="{3F3B5A55-D78C-46D4-BF05-1B913BF013AC}" type="presParOf" srcId="{B630C0C4-6CE3-4148-AC78-8BAD3E85A4BA}" destId="{55BA5E36-A0A2-4ED0-956D-9F26A190D54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D32342F7-E35A-440F-AD74-7C157BF2001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FC6B8B6-DCBB-419E-BE18-E48FF8B5BCAE}">
      <dgm:prSet phldrT="[Text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Overview</a:t>
          </a:r>
        </a:p>
      </dgm:t>
    </dgm:pt>
    <dgm:pt modelId="{28AD01B7-2185-47DF-A410-896E2BAF27EF}" type="parTrans" cxnId="{6BB963DD-6D21-4DDF-B4E0-11360D0220E1}">
      <dgm:prSet/>
      <dgm:spPr/>
      <dgm:t>
        <a:bodyPr/>
        <a:lstStyle/>
        <a:p>
          <a:endParaRPr lang="en-US"/>
        </a:p>
      </dgm:t>
    </dgm:pt>
    <dgm:pt modelId="{6E52CEE5-D9DE-4511-9C16-8AEA3D8AE3D7}" type="sibTrans" cxnId="{6BB963DD-6D21-4DDF-B4E0-11360D0220E1}">
      <dgm:prSet/>
      <dgm:spPr/>
      <dgm:t>
        <a:bodyPr/>
        <a:lstStyle/>
        <a:p>
          <a:endParaRPr lang="en-US"/>
        </a:p>
      </dgm:t>
    </dgm:pt>
    <dgm:pt modelId="{C3397DB5-67AE-4F1A-A8D6-CD6F5AC7C617}">
      <dgm:prSet phldrT="[Text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Datasets</a:t>
          </a:r>
        </a:p>
      </dgm:t>
    </dgm:pt>
    <dgm:pt modelId="{2CC9013E-C1CD-4CA5-B924-3D0B63F575BE}" type="parTrans" cxnId="{AFE768B3-C55C-478D-818A-FC0546E683A8}">
      <dgm:prSet/>
      <dgm:spPr/>
      <dgm:t>
        <a:bodyPr/>
        <a:lstStyle/>
        <a:p>
          <a:endParaRPr lang="en-US"/>
        </a:p>
      </dgm:t>
    </dgm:pt>
    <dgm:pt modelId="{D3F681EE-1FD7-46B0-8AC3-5DD90D7B3A03}" type="sibTrans" cxnId="{AFE768B3-C55C-478D-818A-FC0546E683A8}">
      <dgm:prSet/>
      <dgm:spPr/>
      <dgm:t>
        <a:bodyPr/>
        <a:lstStyle/>
        <a:p>
          <a:endParaRPr lang="en-US"/>
        </a:p>
      </dgm:t>
    </dgm:pt>
    <dgm:pt modelId="{55B4D4C9-72D0-444A-BAAA-A556E781BF40}">
      <dgm:prSet phldrT="[Text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Rule language</a:t>
          </a:r>
        </a:p>
      </dgm:t>
    </dgm:pt>
    <dgm:pt modelId="{B1B82702-2D2D-4BC8-9802-703A67D3C5FE}" type="parTrans" cxnId="{ACC7BC2F-398A-4D6B-B1D5-C3FBBA5E156F}">
      <dgm:prSet/>
      <dgm:spPr/>
      <dgm:t>
        <a:bodyPr/>
        <a:lstStyle/>
        <a:p>
          <a:endParaRPr lang="en-US"/>
        </a:p>
      </dgm:t>
    </dgm:pt>
    <dgm:pt modelId="{76C90DFD-DDEB-46CB-AFEA-1A6A33182C1B}" type="sibTrans" cxnId="{ACC7BC2F-398A-4D6B-B1D5-C3FBBA5E156F}">
      <dgm:prSet/>
      <dgm:spPr/>
      <dgm:t>
        <a:bodyPr/>
        <a:lstStyle/>
        <a:p>
          <a:endParaRPr lang="en-US"/>
        </a:p>
      </dgm:t>
    </dgm:pt>
    <dgm:pt modelId="{06957653-334F-4D92-A05C-017691D344AD}">
      <dgm:prSet phldrT="[Text]"/>
      <dgm:spPr>
        <a:gradFill flip="none" rotWithShape="0">
          <a:gsLst>
            <a:gs pos="0">
              <a:srgbClr val="92D050"/>
            </a:gs>
            <a:gs pos="10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0" scaled="1"/>
          <a:tileRect/>
        </a:gradFill>
      </dgm:spPr>
      <dgm:t>
        <a:bodyPr/>
        <a:lstStyle/>
        <a:p>
          <a:r>
            <a:rPr lang="en-US" dirty="0"/>
            <a:t>Extensions</a:t>
          </a:r>
        </a:p>
      </dgm:t>
    </dgm:pt>
    <dgm:pt modelId="{941F68C5-E25B-4F2C-A662-D155E202A4D1}" type="parTrans" cxnId="{281C42AB-AE9E-4729-ADA0-E0454834A2E0}">
      <dgm:prSet/>
      <dgm:spPr/>
      <dgm:t>
        <a:bodyPr/>
        <a:lstStyle/>
        <a:p>
          <a:endParaRPr lang="en-US"/>
        </a:p>
      </dgm:t>
    </dgm:pt>
    <dgm:pt modelId="{47032687-0DF2-4494-94D3-180CEE8106D3}" type="sibTrans" cxnId="{281C42AB-AE9E-4729-ADA0-E0454834A2E0}">
      <dgm:prSet/>
      <dgm:spPr/>
      <dgm:t>
        <a:bodyPr/>
        <a:lstStyle/>
        <a:p>
          <a:endParaRPr lang="en-US"/>
        </a:p>
      </dgm:t>
    </dgm:pt>
    <dgm:pt modelId="{B630C0C4-6CE3-4148-AC78-8BAD3E85A4BA}" type="pres">
      <dgm:prSet presAssocID="{D32342F7-E35A-440F-AD74-7C157BF2001D}" presName="Name0" presStyleCnt="0">
        <dgm:presLayoutVars>
          <dgm:dir/>
          <dgm:resizeHandles val="exact"/>
        </dgm:presLayoutVars>
      </dgm:prSet>
      <dgm:spPr/>
    </dgm:pt>
    <dgm:pt modelId="{C3AD4A01-156B-485C-84E8-40F37D44CA74}" type="pres">
      <dgm:prSet presAssocID="{1FC6B8B6-DCBB-419E-BE18-E48FF8B5BCAE}" presName="parTxOnly" presStyleLbl="node1" presStyleIdx="0" presStyleCnt="4">
        <dgm:presLayoutVars>
          <dgm:bulletEnabled val="1"/>
        </dgm:presLayoutVars>
      </dgm:prSet>
      <dgm:spPr/>
    </dgm:pt>
    <dgm:pt modelId="{B5A281BA-A16E-41FE-9032-C03C41B013A4}" type="pres">
      <dgm:prSet presAssocID="{6E52CEE5-D9DE-4511-9C16-8AEA3D8AE3D7}" presName="parSpace" presStyleCnt="0"/>
      <dgm:spPr/>
    </dgm:pt>
    <dgm:pt modelId="{39224A43-9EBE-4759-B941-E71964887865}" type="pres">
      <dgm:prSet presAssocID="{C3397DB5-67AE-4F1A-A8D6-CD6F5AC7C617}" presName="parTxOnly" presStyleLbl="node1" presStyleIdx="1" presStyleCnt="4">
        <dgm:presLayoutVars>
          <dgm:bulletEnabled val="1"/>
        </dgm:presLayoutVars>
      </dgm:prSet>
      <dgm:spPr/>
    </dgm:pt>
    <dgm:pt modelId="{973A499B-CCDD-4AB0-91D5-8902F597B1B7}" type="pres">
      <dgm:prSet presAssocID="{D3F681EE-1FD7-46B0-8AC3-5DD90D7B3A03}" presName="parSpace" presStyleCnt="0"/>
      <dgm:spPr/>
    </dgm:pt>
    <dgm:pt modelId="{F5E6BC6D-B94E-4E4C-84BF-FC8E40F8FE37}" type="pres">
      <dgm:prSet presAssocID="{55B4D4C9-72D0-444A-BAAA-A556E781BF40}" presName="parTxOnly" presStyleLbl="node1" presStyleIdx="2" presStyleCnt="4">
        <dgm:presLayoutVars>
          <dgm:bulletEnabled val="1"/>
        </dgm:presLayoutVars>
      </dgm:prSet>
      <dgm:spPr/>
    </dgm:pt>
    <dgm:pt modelId="{B8696631-6372-4B6B-9452-82D9DBCEF61A}" type="pres">
      <dgm:prSet presAssocID="{76C90DFD-DDEB-46CB-AFEA-1A6A33182C1B}" presName="parSpace" presStyleCnt="0"/>
      <dgm:spPr/>
    </dgm:pt>
    <dgm:pt modelId="{55BA5E36-A0A2-4ED0-956D-9F26A190D549}" type="pres">
      <dgm:prSet presAssocID="{06957653-334F-4D92-A05C-017691D344AD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FABC42C9-5B87-4E82-BD37-5321F0808576}" type="presOf" srcId="{D32342F7-E35A-440F-AD74-7C157BF2001D}" destId="{B630C0C4-6CE3-4148-AC78-8BAD3E85A4BA}" srcOrd="0" destOrd="0" presId="urn:microsoft.com/office/officeart/2005/8/layout/hChevron3"/>
    <dgm:cxn modelId="{AFE768B3-C55C-478D-818A-FC0546E683A8}" srcId="{D32342F7-E35A-440F-AD74-7C157BF2001D}" destId="{C3397DB5-67AE-4F1A-A8D6-CD6F5AC7C617}" srcOrd="1" destOrd="0" parTransId="{2CC9013E-C1CD-4CA5-B924-3D0B63F575BE}" sibTransId="{D3F681EE-1FD7-46B0-8AC3-5DD90D7B3A03}"/>
    <dgm:cxn modelId="{AC6DAC99-B895-4274-8A5E-CB41D6852548}" type="presOf" srcId="{C3397DB5-67AE-4F1A-A8D6-CD6F5AC7C617}" destId="{39224A43-9EBE-4759-B941-E71964887865}" srcOrd="0" destOrd="0" presId="urn:microsoft.com/office/officeart/2005/8/layout/hChevron3"/>
    <dgm:cxn modelId="{281C42AB-AE9E-4729-ADA0-E0454834A2E0}" srcId="{D32342F7-E35A-440F-AD74-7C157BF2001D}" destId="{06957653-334F-4D92-A05C-017691D344AD}" srcOrd="3" destOrd="0" parTransId="{941F68C5-E25B-4F2C-A662-D155E202A4D1}" sibTransId="{47032687-0DF2-4494-94D3-180CEE8106D3}"/>
    <dgm:cxn modelId="{ACC7BC2F-398A-4D6B-B1D5-C3FBBA5E156F}" srcId="{D32342F7-E35A-440F-AD74-7C157BF2001D}" destId="{55B4D4C9-72D0-444A-BAAA-A556E781BF40}" srcOrd="2" destOrd="0" parTransId="{B1B82702-2D2D-4BC8-9802-703A67D3C5FE}" sibTransId="{76C90DFD-DDEB-46CB-AFEA-1A6A33182C1B}"/>
    <dgm:cxn modelId="{E1E318FC-1ED7-4A7A-BF9B-6CF9FF2AE426}" type="presOf" srcId="{06957653-334F-4D92-A05C-017691D344AD}" destId="{55BA5E36-A0A2-4ED0-956D-9F26A190D549}" srcOrd="0" destOrd="0" presId="urn:microsoft.com/office/officeart/2005/8/layout/hChevron3"/>
    <dgm:cxn modelId="{B3B310A8-D53F-4E35-A689-8103CF107E45}" type="presOf" srcId="{1FC6B8B6-DCBB-419E-BE18-E48FF8B5BCAE}" destId="{C3AD4A01-156B-485C-84E8-40F37D44CA74}" srcOrd="0" destOrd="0" presId="urn:microsoft.com/office/officeart/2005/8/layout/hChevron3"/>
    <dgm:cxn modelId="{6BB963DD-6D21-4DDF-B4E0-11360D0220E1}" srcId="{D32342F7-E35A-440F-AD74-7C157BF2001D}" destId="{1FC6B8B6-DCBB-419E-BE18-E48FF8B5BCAE}" srcOrd="0" destOrd="0" parTransId="{28AD01B7-2185-47DF-A410-896E2BAF27EF}" sibTransId="{6E52CEE5-D9DE-4511-9C16-8AEA3D8AE3D7}"/>
    <dgm:cxn modelId="{A2458C54-C013-4734-B626-C94D18EFDD50}" type="presOf" srcId="{55B4D4C9-72D0-444A-BAAA-A556E781BF40}" destId="{F5E6BC6D-B94E-4E4C-84BF-FC8E40F8FE37}" srcOrd="0" destOrd="0" presId="urn:microsoft.com/office/officeart/2005/8/layout/hChevron3"/>
    <dgm:cxn modelId="{22DBAE7C-7B18-428D-A4C0-A1B589196F3E}" type="presParOf" srcId="{B630C0C4-6CE3-4148-AC78-8BAD3E85A4BA}" destId="{C3AD4A01-156B-485C-84E8-40F37D44CA74}" srcOrd="0" destOrd="0" presId="urn:microsoft.com/office/officeart/2005/8/layout/hChevron3"/>
    <dgm:cxn modelId="{06E5499E-C601-48F0-A0CC-34717957C8A8}" type="presParOf" srcId="{B630C0C4-6CE3-4148-AC78-8BAD3E85A4BA}" destId="{B5A281BA-A16E-41FE-9032-C03C41B013A4}" srcOrd="1" destOrd="0" presId="urn:microsoft.com/office/officeart/2005/8/layout/hChevron3"/>
    <dgm:cxn modelId="{F93F68D4-574F-4459-B8EB-433B797BC370}" type="presParOf" srcId="{B630C0C4-6CE3-4148-AC78-8BAD3E85A4BA}" destId="{39224A43-9EBE-4759-B941-E71964887865}" srcOrd="2" destOrd="0" presId="urn:microsoft.com/office/officeart/2005/8/layout/hChevron3"/>
    <dgm:cxn modelId="{B95C369A-56D5-4F60-B9D9-65F669F2337B}" type="presParOf" srcId="{B630C0C4-6CE3-4148-AC78-8BAD3E85A4BA}" destId="{973A499B-CCDD-4AB0-91D5-8902F597B1B7}" srcOrd="3" destOrd="0" presId="urn:microsoft.com/office/officeart/2005/8/layout/hChevron3"/>
    <dgm:cxn modelId="{ED98C9B7-4410-40BC-986F-748F90CB0482}" type="presParOf" srcId="{B630C0C4-6CE3-4148-AC78-8BAD3E85A4BA}" destId="{F5E6BC6D-B94E-4E4C-84BF-FC8E40F8FE37}" srcOrd="4" destOrd="0" presId="urn:microsoft.com/office/officeart/2005/8/layout/hChevron3"/>
    <dgm:cxn modelId="{6B8C607F-6FC2-487C-B9CF-ED885BD51855}" type="presParOf" srcId="{B630C0C4-6CE3-4148-AC78-8BAD3E85A4BA}" destId="{B8696631-6372-4B6B-9452-82D9DBCEF61A}" srcOrd="5" destOrd="0" presId="urn:microsoft.com/office/officeart/2005/8/layout/hChevron3"/>
    <dgm:cxn modelId="{3F3B5A55-D78C-46D4-BF05-1B913BF013AC}" type="presParOf" srcId="{B630C0C4-6CE3-4148-AC78-8BAD3E85A4BA}" destId="{55BA5E36-A0A2-4ED0-956D-9F26A190D54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32342F7-E35A-440F-AD74-7C157BF2001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FC6B8B6-DCBB-419E-BE18-E48FF8B5BCAE}">
      <dgm:prSet phldrT="[Text]"/>
      <dgm:spPr>
        <a:gradFill flip="none" rotWithShape="0">
          <a:gsLst>
            <a:gs pos="0">
              <a:schemeClr val="accent6"/>
            </a:gs>
            <a:gs pos="99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0" scaled="1"/>
          <a:tileRect/>
        </a:gradFill>
      </dgm:spPr>
      <dgm:t>
        <a:bodyPr/>
        <a:lstStyle/>
        <a:p>
          <a:r>
            <a:rPr lang="en-US" dirty="0"/>
            <a:t>Overview</a:t>
          </a:r>
        </a:p>
      </dgm:t>
    </dgm:pt>
    <dgm:pt modelId="{28AD01B7-2185-47DF-A410-896E2BAF27EF}" type="parTrans" cxnId="{6BB963DD-6D21-4DDF-B4E0-11360D0220E1}">
      <dgm:prSet/>
      <dgm:spPr/>
      <dgm:t>
        <a:bodyPr/>
        <a:lstStyle/>
        <a:p>
          <a:endParaRPr lang="en-US"/>
        </a:p>
      </dgm:t>
    </dgm:pt>
    <dgm:pt modelId="{6E52CEE5-D9DE-4511-9C16-8AEA3D8AE3D7}" type="sibTrans" cxnId="{6BB963DD-6D21-4DDF-B4E0-11360D0220E1}">
      <dgm:prSet/>
      <dgm:spPr/>
      <dgm:t>
        <a:bodyPr/>
        <a:lstStyle/>
        <a:p>
          <a:endParaRPr lang="en-US"/>
        </a:p>
      </dgm:t>
    </dgm:pt>
    <dgm:pt modelId="{C3397DB5-67AE-4F1A-A8D6-CD6F5AC7C617}">
      <dgm:prSet phldrT="[Text]"/>
      <dgm:spPr/>
      <dgm:t>
        <a:bodyPr/>
        <a:lstStyle/>
        <a:p>
          <a:r>
            <a:rPr lang="en-US" dirty="0"/>
            <a:t>Datasets</a:t>
          </a:r>
        </a:p>
      </dgm:t>
    </dgm:pt>
    <dgm:pt modelId="{2CC9013E-C1CD-4CA5-B924-3D0B63F575BE}" type="parTrans" cxnId="{AFE768B3-C55C-478D-818A-FC0546E683A8}">
      <dgm:prSet/>
      <dgm:spPr/>
      <dgm:t>
        <a:bodyPr/>
        <a:lstStyle/>
        <a:p>
          <a:endParaRPr lang="en-US"/>
        </a:p>
      </dgm:t>
    </dgm:pt>
    <dgm:pt modelId="{D3F681EE-1FD7-46B0-8AC3-5DD90D7B3A03}" type="sibTrans" cxnId="{AFE768B3-C55C-478D-818A-FC0546E683A8}">
      <dgm:prSet/>
      <dgm:spPr/>
      <dgm:t>
        <a:bodyPr/>
        <a:lstStyle/>
        <a:p>
          <a:endParaRPr lang="en-US"/>
        </a:p>
      </dgm:t>
    </dgm:pt>
    <dgm:pt modelId="{55B4D4C9-72D0-444A-BAAA-A556E781BF40}">
      <dgm:prSet phldrT="[Text]"/>
      <dgm:spPr/>
      <dgm:t>
        <a:bodyPr/>
        <a:lstStyle/>
        <a:p>
          <a:r>
            <a:rPr lang="en-US" dirty="0"/>
            <a:t>Rule language</a:t>
          </a:r>
        </a:p>
      </dgm:t>
    </dgm:pt>
    <dgm:pt modelId="{B1B82702-2D2D-4BC8-9802-703A67D3C5FE}" type="parTrans" cxnId="{ACC7BC2F-398A-4D6B-B1D5-C3FBBA5E156F}">
      <dgm:prSet/>
      <dgm:spPr/>
      <dgm:t>
        <a:bodyPr/>
        <a:lstStyle/>
        <a:p>
          <a:endParaRPr lang="en-US"/>
        </a:p>
      </dgm:t>
    </dgm:pt>
    <dgm:pt modelId="{76C90DFD-DDEB-46CB-AFEA-1A6A33182C1B}" type="sibTrans" cxnId="{ACC7BC2F-398A-4D6B-B1D5-C3FBBA5E156F}">
      <dgm:prSet/>
      <dgm:spPr/>
      <dgm:t>
        <a:bodyPr/>
        <a:lstStyle/>
        <a:p>
          <a:endParaRPr lang="en-US"/>
        </a:p>
      </dgm:t>
    </dgm:pt>
    <dgm:pt modelId="{06957653-334F-4D92-A05C-017691D344AD}">
      <dgm:prSet phldrT="[Text]"/>
      <dgm:spPr/>
      <dgm:t>
        <a:bodyPr/>
        <a:lstStyle/>
        <a:p>
          <a:r>
            <a:rPr lang="en-US" dirty="0"/>
            <a:t>Extensions</a:t>
          </a:r>
        </a:p>
      </dgm:t>
    </dgm:pt>
    <dgm:pt modelId="{941F68C5-E25B-4F2C-A662-D155E202A4D1}" type="parTrans" cxnId="{281C42AB-AE9E-4729-ADA0-E0454834A2E0}">
      <dgm:prSet/>
      <dgm:spPr/>
      <dgm:t>
        <a:bodyPr/>
        <a:lstStyle/>
        <a:p>
          <a:endParaRPr lang="en-US"/>
        </a:p>
      </dgm:t>
    </dgm:pt>
    <dgm:pt modelId="{47032687-0DF2-4494-94D3-180CEE8106D3}" type="sibTrans" cxnId="{281C42AB-AE9E-4729-ADA0-E0454834A2E0}">
      <dgm:prSet/>
      <dgm:spPr/>
      <dgm:t>
        <a:bodyPr/>
        <a:lstStyle/>
        <a:p>
          <a:endParaRPr lang="en-US"/>
        </a:p>
      </dgm:t>
    </dgm:pt>
    <dgm:pt modelId="{B630C0C4-6CE3-4148-AC78-8BAD3E85A4BA}" type="pres">
      <dgm:prSet presAssocID="{D32342F7-E35A-440F-AD74-7C157BF2001D}" presName="Name0" presStyleCnt="0">
        <dgm:presLayoutVars>
          <dgm:dir/>
          <dgm:resizeHandles val="exact"/>
        </dgm:presLayoutVars>
      </dgm:prSet>
      <dgm:spPr/>
    </dgm:pt>
    <dgm:pt modelId="{C3AD4A01-156B-485C-84E8-40F37D44CA74}" type="pres">
      <dgm:prSet presAssocID="{1FC6B8B6-DCBB-419E-BE18-E48FF8B5BCAE}" presName="parTxOnly" presStyleLbl="node1" presStyleIdx="0" presStyleCnt="4">
        <dgm:presLayoutVars>
          <dgm:bulletEnabled val="1"/>
        </dgm:presLayoutVars>
      </dgm:prSet>
      <dgm:spPr/>
    </dgm:pt>
    <dgm:pt modelId="{B5A281BA-A16E-41FE-9032-C03C41B013A4}" type="pres">
      <dgm:prSet presAssocID="{6E52CEE5-D9DE-4511-9C16-8AEA3D8AE3D7}" presName="parSpace" presStyleCnt="0"/>
      <dgm:spPr/>
    </dgm:pt>
    <dgm:pt modelId="{39224A43-9EBE-4759-B941-E71964887865}" type="pres">
      <dgm:prSet presAssocID="{C3397DB5-67AE-4F1A-A8D6-CD6F5AC7C617}" presName="parTxOnly" presStyleLbl="node1" presStyleIdx="1" presStyleCnt="4">
        <dgm:presLayoutVars>
          <dgm:bulletEnabled val="1"/>
        </dgm:presLayoutVars>
      </dgm:prSet>
      <dgm:spPr/>
    </dgm:pt>
    <dgm:pt modelId="{973A499B-CCDD-4AB0-91D5-8902F597B1B7}" type="pres">
      <dgm:prSet presAssocID="{D3F681EE-1FD7-46B0-8AC3-5DD90D7B3A03}" presName="parSpace" presStyleCnt="0"/>
      <dgm:spPr/>
    </dgm:pt>
    <dgm:pt modelId="{F5E6BC6D-B94E-4E4C-84BF-FC8E40F8FE37}" type="pres">
      <dgm:prSet presAssocID="{55B4D4C9-72D0-444A-BAAA-A556E781BF40}" presName="parTxOnly" presStyleLbl="node1" presStyleIdx="2" presStyleCnt="4">
        <dgm:presLayoutVars>
          <dgm:bulletEnabled val="1"/>
        </dgm:presLayoutVars>
      </dgm:prSet>
      <dgm:spPr/>
    </dgm:pt>
    <dgm:pt modelId="{B8696631-6372-4B6B-9452-82D9DBCEF61A}" type="pres">
      <dgm:prSet presAssocID="{76C90DFD-DDEB-46CB-AFEA-1A6A33182C1B}" presName="parSpace" presStyleCnt="0"/>
      <dgm:spPr/>
    </dgm:pt>
    <dgm:pt modelId="{55BA5E36-A0A2-4ED0-956D-9F26A190D549}" type="pres">
      <dgm:prSet presAssocID="{06957653-334F-4D92-A05C-017691D344AD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FABC42C9-5B87-4E82-BD37-5321F0808576}" type="presOf" srcId="{D32342F7-E35A-440F-AD74-7C157BF2001D}" destId="{B630C0C4-6CE3-4148-AC78-8BAD3E85A4BA}" srcOrd="0" destOrd="0" presId="urn:microsoft.com/office/officeart/2005/8/layout/hChevron3"/>
    <dgm:cxn modelId="{AFE768B3-C55C-478D-818A-FC0546E683A8}" srcId="{D32342F7-E35A-440F-AD74-7C157BF2001D}" destId="{C3397DB5-67AE-4F1A-A8D6-CD6F5AC7C617}" srcOrd="1" destOrd="0" parTransId="{2CC9013E-C1CD-4CA5-B924-3D0B63F575BE}" sibTransId="{D3F681EE-1FD7-46B0-8AC3-5DD90D7B3A03}"/>
    <dgm:cxn modelId="{AC6DAC99-B895-4274-8A5E-CB41D6852548}" type="presOf" srcId="{C3397DB5-67AE-4F1A-A8D6-CD6F5AC7C617}" destId="{39224A43-9EBE-4759-B941-E71964887865}" srcOrd="0" destOrd="0" presId="urn:microsoft.com/office/officeart/2005/8/layout/hChevron3"/>
    <dgm:cxn modelId="{281C42AB-AE9E-4729-ADA0-E0454834A2E0}" srcId="{D32342F7-E35A-440F-AD74-7C157BF2001D}" destId="{06957653-334F-4D92-A05C-017691D344AD}" srcOrd="3" destOrd="0" parTransId="{941F68C5-E25B-4F2C-A662-D155E202A4D1}" sibTransId="{47032687-0DF2-4494-94D3-180CEE8106D3}"/>
    <dgm:cxn modelId="{ACC7BC2F-398A-4D6B-B1D5-C3FBBA5E156F}" srcId="{D32342F7-E35A-440F-AD74-7C157BF2001D}" destId="{55B4D4C9-72D0-444A-BAAA-A556E781BF40}" srcOrd="2" destOrd="0" parTransId="{B1B82702-2D2D-4BC8-9802-703A67D3C5FE}" sibTransId="{76C90DFD-DDEB-46CB-AFEA-1A6A33182C1B}"/>
    <dgm:cxn modelId="{E1E318FC-1ED7-4A7A-BF9B-6CF9FF2AE426}" type="presOf" srcId="{06957653-334F-4D92-A05C-017691D344AD}" destId="{55BA5E36-A0A2-4ED0-956D-9F26A190D549}" srcOrd="0" destOrd="0" presId="urn:microsoft.com/office/officeart/2005/8/layout/hChevron3"/>
    <dgm:cxn modelId="{B3B310A8-D53F-4E35-A689-8103CF107E45}" type="presOf" srcId="{1FC6B8B6-DCBB-419E-BE18-E48FF8B5BCAE}" destId="{C3AD4A01-156B-485C-84E8-40F37D44CA74}" srcOrd="0" destOrd="0" presId="urn:microsoft.com/office/officeart/2005/8/layout/hChevron3"/>
    <dgm:cxn modelId="{6BB963DD-6D21-4DDF-B4E0-11360D0220E1}" srcId="{D32342F7-E35A-440F-AD74-7C157BF2001D}" destId="{1FC6B8B6-DCBB-419E-BE18-E48FF8B5BCAE}" srcOrd="0" destOrd="0" parTransId="{28AD01B7-2185-47DF-A410-896E2BAF27EF}" sibTransId="{6E52CEE5-D9DE-4511-9C16-8AEA3D8AE3D7}"/>
    <dgm:cxn modelId="{A2458C54-C013-4734-B626-C94D18EFDD50}" type="presOf" srcId="{55B4D4C9-72D0-444A-BAAA-A556E781BF40}" destId="{F5E6BC6D-B94E-4E4C-84BF-FC8E40F8FE37}" srcOrd="0" destOrd="0" presId="urn:microsoft.com/office/officeart/2005/8/layout/hChevron3"/>
    <dgm:cxn modelId="{22DBAE7C-7B18-428D-A4C0-A1B589196F3E}" type="presParOf" srcId="{B630C0C4-6CE3-4148-AC78-8BAD3E85A4BA}" destId="{C3AD4A01-156B-485C-84E8-40F37D44CA74}" srcOrd="0" destOrd="0" presId="urn:microsoft.com/office/officeart/2005/8/layout/hChevron3"/>
    <dgm:cxn modelId="{06E5499E-C601-48F0-A0CC-34717957C8A8}" type="presParOf" srcId="{B630C0C4-6CE3-4148-AC78-8BAD3E85A4BA}" destId="{B5A281BA-A16E-41FE-9032-C03C41B013A4}" srcOrd="1" destOrd="0" presId="urn:microsoft.com/office/officeart/2005/8/layout/hChevron3"/>
    <dgm:cxn modelId="{F93F68D4-574F-4459-B8EB-433B797BC370}" type="presParOf" srcId="{B630C0C4-6CE3-4148-AC78-8BAD3E85A4BA}" destId="{39224A43-9EBE-4759-B941-E71964887865}" srcOrd="2" destOrd="0" presId="urn:microsoft.com/office/officeart/2005/8/layout/hChevron3"/>
    <dgm:cxn modelId="{B95C369A-56D5-4F60-B9D9-65F669F2337B}" type="presParOf" srcId="{B630C0C4-6CE3-4148-AC78-8BAD3E85A4BA}" destId="{973A499B-CCDD-4AB0-91D5-8902F597B1B7}" srcOrd="3" destOrd="0" presId="urn:microsoft.com/office/officeart/2005/8/layout/hChevron3"/>
    <dgm:cxn modelId="{ED98C9B7-4410-40BC-986F-748F90CB0482}" type="presParOf" srcId="{B630C0C4-6CE3-4148-AC78-8BAD3E85A4BA}" destId="{F5E6BC6D-B94E-4E4C-84BF-FC8E40F8FE37}" srcOrd="4" destOrd="0" presId="urn:microsoft.com/office/officeart/2005/8/layout/hChevron3"/>
    <dgm:cxn modelId="{6B8C607F-6FC2-487C-B9CF-ED885BD51855}" type="presParOf" srcId="{B630C0C4-6CE3-4148-AC78-8BAD3E85A4BA}" destId="{B8696631-6372-4B6B-9452-82D9DBCEF61A}" srcOrd="5" destOrd="0" presId="urn:microsoft.com/office/officeart/2005/8/layout/hChevron3"/>
    <dgm:cxn modelId="{3F3B5A55-D78C-46D4-BF05-1B913BF013AC}" type="presParOf" srcId="{B630C0C4-6CE3-4148-AC78-8BAD3E85A4BA}" destId="{55BA5E36-A0A2-4ED0-956D-9F26A190D54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32342F7-E35A-440F-AD74-7C157BF2001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FC6B8B6-DCBB-419E-BE18-E48FF8B5BCAE}">
      <dgm:prSet phldrT="[Text]"/>
      <dgm:spPr>
        <a:gradFill flip="none" rotWithShape="0">
          <a:gsLst>
            <a:gs pos="0">
              <a:schemeClr val="accent6"/>
            </a:gs>
            <a:gs pos="99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0" scaled="1"/>
          <a:tileRect/>
        </a:gradFill>
      </dgm:spPr>
      <dgm:t>
        <a:bodyPr/>
        <a:lstStyle/>
        <a:p>
          <a:r>
            <a:rPr lang="en-US" dirty="0"/>
            <a:t>Overview</a:t>
          </a:r>
        </a:p>
      </dgm:t>
    </dgm:pt>
    <dgm:pt modelId="{28AD01B7-2185-47DF-A410-896E2BAF27EF}" type="parTrans" cxnId="{6BB963DD-6D21-4DDF-B4E0-11360D0220E1}">
      <dgm:prSet/>
      <dgm:spPr/>
      <dgm:t>
        <a:bodyPr/>
        <a:lstStyle/>
        <a:p>
          <a:endParaRPr lang="en-US"/>
        </a:p>
      </dgm:t>
    </dgm:pt>
    <dgm:pt modelId="{6E52CEE5-D9DE-4511-9C16-8AEA3D8AE3D7}" type="sibTrans" cxnId="{6BB963DD-6D21-4DDF-B4E0-11360D0220E1}">
      <dgm:prSet/>
      <dgm:spPr/>
      <dgm:t>
        <a:bodyPr/>
        <a:lstStyle/>
        <a:p>
          <a:endParaRPr lang="en-US"/>
        </a:p>
      </dgm:t>
    </dgm:pt>
    <dgm:pt modelId="{C3397DB5-67AE-4F1A-A8D6-CD6F5AC7C617}">
      <dgm:prSet phldrT="[Text]"/>
      <dgm:spPr/>
      <dgm:t>
        <a:bodyPr/>
        <a:lstStyle/>
        <a:p>
          <a:r>
            <a:rPr lang="en-US" dirty="0"/>
            <a:t>Datasets</a:t>
          </a:r>
        </a:p>
      </dgm:t>
    </dgm:pt>
    <dgm:pt modelId="{2CC9013E-C1CD-4CA5-B924-3D0B63F575BE}" type="parTrans" cxnId="{AFE768B3-C55C-478D-818A-FC0546E683A8}">
      <dgm:prSet/>
      <dgm:spPr/>
      <dgm:t>
        <a:bodyPr/>
        <a:lstStyle/>
        <a:p>
          <a:endParaRPr lang="en-US"/>
        </a:p>
      </dgm:t>
    </dgm:pt>
    <dgm:pt modelId="{D3F681EE-1FD7-46B0-8AC3-5DD90D7B3A03}" type="sibTrans" cxnId="{AFE768B3-C55C-478D-818A-FC0546E683A8}">
      <dgm:prSet/>
      <dgm:spPr/>
      <dgm:t>
        <a:bodyPr/>
        <a:lstStyle/>
        <a:p>
          <a:endParaRPr lang="en-US"/>
        </a:p>
      </dgm:t>
    </dgm:pt>
    <dgm:pt modelId="{55B4D4C9-72D0-444A-BAAA-A556E781BF40}">
      <dgm:prSet phldrT="[Text]"/>
      <dgm:spPr/>
      <dgm:t>
        <a:bodyPr/>
        <a:lstStyle/>
        <a:p>
          <a:r>
            <a:rPr lang="en-US" dirty="0"/>
            <a:t>Rule language</a:t>
          </a:r>
        </a:p>
      </dgm:t>
    </dgm:pt>
    <dgm:pt modelId="{B1B82702-2D2D-4BC8-9802-703A67D3C5FE}" type="parTrans" cxnId="{ACC7BC2F-398A-4D6B-B1D5-C3FBBA5E156F}">
      <dgm:prSet/>
      <dgm:spPr/>
      <dgm:t>
        <a:bodyPr/>
        <a:lstStyle/>
        <a:p>
          <a:endParaRPr lang="en-US"/>
        </a:p>
      </dgm:t>
    </dgm:pt>
    <dgm:pt modelId="{76C90DFD-DDEB-46CB-AFEA-1A6A33182C1B}" type="sibTrans" cxnId="{ACC7BC2F-398A-4D6B-B1D5-C3FBBA5E156F}">
      <dgm:prSet/>
      <dgm:spPr/>
      <dgm:t>
        <a:bodyPr/>
        <a:lstStyle/>
        <a:p>
          <a:endParaRPr lang="en-US"/>
        </a:p>
      </dgm:t>
    </dgm:pt>
    <dgm:pt modelId="{06957653-334F-4D92-A05C-017691D344AD}">
      <dgm:prSet phldrT="[Text]"/>
      <dgm:spPr/>
      <dgm:t>
        <a:bodyPr/>
        <a:lstStyle/>
        <a:p>
          <a:r>
            <a:rPr lang="en-US" dirty="0"/>
            <a:t>Extensions</a:t>
          </a:r>
        </a:p>
      </dgm:t>
    </dgm:pt>
    <dgm:pt modelId="{941F68C5-E25B-4F2C-A662-D155E202A4D1}" type="parTrans" cxnId="{281C42AB-AE9E-4729-ADA0-E0454834A2E0}">
      <dgm:prSet/>
      <dgm:spPr/>
      <dgm:t>
        <a:bodyPr/>
        <a:lstStyle/>
        <a:p>
          <a:endParaRPr lang="en-US"/>
        </a:p>
      </dgm:t>
    </dgm:pt>
    <dgm:pt modelId="{47032687-0DF2-4494-94D3-180CEE8106D3}" type="sibTrans" cxnId="{281C42AB-AE9E-4729-ADA0-E0454834A2E0}">
      <dgm:prSet/>
      <dgm:spPr/>
      <dgm:t>
        <a:bodyPr/>
        <a:lstStyle/>
        <a:p>
          <a:endParaRPr lang="en-US"/>
        </a:p>
      </dgm:t>
    </dgm:pt>
    <dgm:pt modelId="{B630C0C4-6CE3-4148-AC78-8BAD3E85A4BA}" type="pres">
      <dgm:prSet presAssocID="{D32342F7-E35A-440F-AD74-7C157BF2001D}" presName="Name0" presStyleCnt="0">
        <dgm:presLayoutVars>
          <dgm:dir/>
          <dgm:resizeHandles val="exact"/>
        </dgm:presLayoutVars>
      </dgm:prSet>
      <dgm:spPr/>
    </dgm:pt>
    <dgm:pt modelId="{C3AD4A01-156B-485C-84E8-40F37D44CA74}" type="pres">
      <dgm:prSet presAssocID="{1FC6B8B6-DCBB-419E-BE18-E48FF8B5BCAE}" presName="parTxOnly" presStyleLbl="node1" presStyleIdx="0" presStyleCnt="4">
        <dgm:presLayoutVars>
          <dgm:bulletEnabled val="1"/>
        </dgm:presLayoutVars>
      </dgm:prSet>
      <dgm:spPr/>
    </dgm:pt>
    <dgm:pt modelId="{B5A281BA-A16E-41FE-9032-C03C41B013A4}" type="pres">
      <dgm:prSet presAssocID="{6E52CEE5-D9DE-4511-9C16-8AEA3D8AE3D7}" presName="parSpace" presStyleCnt="0"/>
      <dgm:spPr/>
    </dgm:pt>
    <dgm:pt modelId="{39224A43-9EBE-4759-B941-E71964887865}" type="pres">
      <dgm:prSet presAssocID="{C3397DB5-67AE-4F1A-A8D6-CD6F5AC7C617}" presName="parTxOnly" presStyleLbl="node1" presStyleIdx="1" presStyleCnt="4">
        <dgm:presLayoutVars>
          <dgm:bulletEnabled val="1"/>
        </dgm:presLayoutVars>
      </dgm:prSet>
      <dgm:spPr/>
    </dgm:pt>
    <dgm:pt modelId="{973A499B-CCDD-4AB0-91D5-8902F597B1B7}" type="pres">
      <dgm:prSet presAssocID="{D3F681EE-1FD7-46B0-8AC3-5DD90D7B3A03}" presName="parSpace" presStyleCnt="0"/>
      <dgm:spPr/>
    </dgm:pt>
    <dgm:pt modelId="{F5E6BC6D-B94E-4E4C-84BF-FC8E40F8FE37}" type="pres">
      <dgm:prSet presAssocID="{55B4D4C9-72D0-444A-BAAA-A556E781BF40}" presName="parTxOnly" presStyleLbl="node1" presStyleIdx="2" presStyleCnt="4">
        <dgm:presLayoutVars>
          <dgm:bulletEnabled val="1"/>
        </dgm:presLayoutVars>
      </dgm:prSet>
      <dgm:spPr/>
    </dgm:pt>
    <dgm:pt modelId="{B8696631-6372-4B6B-9452-82D9DBCEF61A}" type="pres">
      <dgm:prSet presAssocID="{76C90DFD-DDEB-46CB-AFEA-1A6A33182C1B}" presName="parSpace" presStyleCnt="0"/>
      <dgm:spPr/>
    </dgm:pt>
    <dgm:pt modelId="{55BA5E36-A0A2-4ED0-956D-9F26A190D549}" type="pres">
      <dgm:prSet presAssocID="{06957653-334F-4D92-A05C-017691D344AD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FABC42C9-5B87-4E82-BD37-5321F0808576}" type="presOf" srcId="{D32342F7-E35A-440F-AD74-7C157BF2001D}" destId="{B630C0C4-6CE3-4148-AC78-8BAD3E85A4BA}" srcOrd="0" destOrd="0" presId="urn:microsoft.com/office/officeart/2005/8/layout/hChevron3"/>
    <dgm:cxn modelId="{AFE768B3-C55C-478D-818A-FC0546E683A8}" srcId="{D32342F7-E35A-440F-AD74-7C157BF2001D}" destId="{C3397DB5-67AE-4F1A-A8D6-CD6F5AC7C617}" srcOrd="1" destOrd="0" parTransId="{2CC9013E-C1CD-4CA5-B924-3D0B63F575BE}" sibTransId="{D3F681EE-1FD7-46B0-8AC3-5DD90D7B3A03}"/>
    <dgm:cxn modelId="{AC6DAC99-B895-4274-8A5E-CB41D6852548}" type="presOf" srcId="{C3397DB5-67AE-4F1A-A8D6-CD6F5AC7C617}" destId="{39224A43-9EBE-4759-B941-E71964887865}" srcOrd="0" destOrd="0" presId="urn:microsoft.com/office/officeart/2005/8/layout/hChevron3"/>
    <dgm:cxn modelId="{281C42AB-AE9E-4729-ADA0-E0454834A2E0}" srcId="{D32342F7-E35A-440F-AD74-7C157BF2001D}" destId="{06957653-334F-4D92-A05C-017691D344AD}" srcOrd="3" destOrd="0" parTransId="{941F68C5-E25B-4F2C-A662-D155E202A4D1}" sibTransId="{47032687-0DF2-4494-94D3-180CEE8106D3}"/>
    <dgm:cxn modelId="{ACC7BC2F-398A-4D6B-B1D5-C3FBBA5E156F}" srcId="{D32342F7-E35A-440F-AD74-7C157BF2001D}" destId="{55B4D4C9-72D0-444A-BAAA-A556E781BF40}" srcOrd="2" destOrd="0" parTransId="{B1B82702-2D2D-4BC8-9802-703A67D3C5FE}" sibTransId="{76C90DFD-DDEB-46CB-AFEA-1A6A33182C1B}"/>
    <dgm:cxn modelId="{E1E318FC-1ED7-4A7A-BF9B-6CF9FF2AE426}" type="presOf" srcId="{06957653-334F-4D92-A05C-017691D344AD}" destId="{55BA5E36-A0A2-4ED0-956D-9F26A190D549}" srcOrd="0" destOrd="0" presId="urn:microsoft.com/office/officeart/2005/8/layout/hChevron3"/>
    <dgm:cxn modelId="{B3B310A8-D53F-4E35-A689-8103CF107E45}" type="presOf" srcId="{1FC6B8B6-DCBB-419E-BE18-E48FF8B5BCAE}" destId="{C3AD4A01-156B-485C-84E8-40F37D44CA74}" srcOrd="0" destOrd="0" presId="urn:microsoft.com/office/officeart/2005/8/layout/hChevron3"/>
    <dgm:cxn modelId="{6BB963DD-6D21-4DDF-B4E0-11360D0220E1}" srcId="{D32342F7-E35A-440F-AD74-7C157BF2001D}" destId="{1FC6B8B6-DCBB-419E-BE18-E48FF8B5BCAE}" srcOrd="0" destOrd="0" parTransId="{28AD01B7-2185-47DF-A410-896E2BAF27EF}" sibTransId="{6E52CEE5-D9DE-4511-9C16-8AEA3D8AE3D7}"/>
    <dgm:cxn modelId="{A2458C54-C013-4734-B626-C94D18EFDD50}" type="presOf" srcId="{55B4D4C9-72D0-444A-BAAA-A556E781BF40}" destId="{F5E6BC6D-B94E-4E4C-84BF-FC8E40F8FE37}" srcOrd="0" destOrd="0" presId="urn:microsoft.com/office/officeart/2005/8/layout/hChevron3"/>
    <dgm:cxn modelId="{22DBAE7C-7B18-428D-A4C0-A1B589196F3E}" type="presParOf" srcId="{B630C0C4-6CE3-4148-AC78-8BAD3E85A4BA}" destId="{C3AD4A01-156B-485C-84E8-40F37D44CA74}" srcOrd="0" destOrd="0" presId="urn:microsoft.com/office/officeart/2005/8/layout/hChevron3"/>
    <dgm:cxn modelId="{06E5499E-C601-48F0-A0CC-34717957C8A8}" type="presParOf" srcId="{B630C0C4-6CE3-4148-AC78-8BAD3E85A4BA}" destId="{B5A281BA-A16E-41FE-9032-C03C41B013A4}" srcOrd="1" destOrd="0" presId="urn:microsoft.com/office/officeart/2005/8/layout/hChevron3"/>
    <dgm:cxn modelId="{F93F68D4-574F-4459-B8EB-433B797BC370}" type="presParOf" srcId="{B630C0C4-6CE3-4148-AC78-8BAD3E85A4BA}" destId="{39224A43-9EBE-4759-B941-E71964887865}" srcOrd="2" destOrd="0" presId="urn:microsoft.com/office/officeart/2005/8/layout/hChevron3"/>
    <dgm:cxn modelId="{B95C369A-56D5-4F60-B9D9-65F669F2337B}" type="presParOf" srcId="{B630C0C4-6CE3-4148-AC78-8BAD3E85A4BA}" destId="{973A499B-CCDD-4AB0-91D5-8902F597B1B7}" srcOrd="3" destOrd="0" presId="urn:microsoft.com/office/officeart/2005/8/layout/hChevron3"/>
    <dgm:cxn modelId="{ED98C9B7-4410-40BC-986F-748F90CB0482}" type="presParOf" srcId="{B630C0C4-6CE3-4148-AC78-8BAD3E85A4BA}" destId="{F5E6BC6D-B94E-4E4C-84BF-FC8E40F8FE37}" srcOrd="4" destOrd="0" presId="urn:microsoft.com/office/officeart/2005/8/layout/hChevron3"/>
    <dgm:cxn modelId="{6B8C607F-6FC2-487C-B9CF-ED885BD51855}" type="presParOf" srcId="{B630C0C4-6CE3-4148-AC78-8BAD3E85A4BA}" destId="{B8696631-6372-4B6B-9452-82D9DBCEF61A}" srcOrd="5" destOrd="0" presId="urn:microsoft.com/office/officeart/2005/8/layout/hChevron3"/>
    <dgm:cxn modelId="{3F3B5A55-D78C-46D4-BF05-1B913BF013AC}" type="presParOf" srcId="{B630C0C4-6CE3-4148-AC78-8BAD3E85A4BA}" destId="{55BA5E36-A0A2-4ED0-956D-9F26A190D54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32342F7-E35A-440F-AD74-7C157BF2001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FC6B8B6-DCBB-419E-BE18-E48FF8B5BCAE}">
      <dgm:prSet phldrT="[Text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Overview</a:t>
          </a:r>
        </a:p>
      </dgm:t>
    </dgm:pt>
    <dgm:pt modelId="{28AD01B7-2185-47DF-A410-896E2BAF27EF}" type="parTrans" cxnId="{6BB963DD-6D21-4DDF-B4E0-11360D0220E1}">
      <dgm:prSet/>
      <dgm:spPr/>
      <dgm:t>
        <a:bodyPr/>
        <a:lstStyle/>
        <a:p>
          <a:endParaRPr lang="en-US"/>
        </a:p>
      </dgm:t>
    </dgm:pt>
    <dgm:pt modelId="{6E52CEE5-D9DE-4511-9C16-8AEA3D8AE3D7}" type="sibTrans" cxnId="{6BB963DD-6D21-4DDF-B4E0-11360D0220E1}">
      <dgm:prSet/>
      <dgm:spPr/>
      <dgm:t>
        <a:bodyPr/>
        <a:lstStyle/>
        <a:p>
          <a:endParaRPr lang="en-US"/>
        </a:p>
      </dgm:t>
    </dgm:pt>
    <dgm:pt modelId="{C3397DB5-67AE-4F1A-A8D6-CD6F5AC7C617}">
      <dgm:prSet phldrT="[Text]" custT="1"/>
      <dgm:spPr>
        <a:gradFill flip="none" rotWithShape="0">
          <a:gsLst>
            <a:gs pos="0">
              <a:srgbClr val="92D050"/>
            </a:gs>
            <a:gs pos="25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0" scaled="1"/>
          <a:tileRect/>
        </a:gradFill>
      </dgm:spPr>
      <dgm:t>
        <a:bodyPr/>
        <a:lstStyle/>
        <a:p>
          <a:r>
            <a:rPr lang="en-US" sz="2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Datasets</a:t>
          </a:r>
        </a:p>
      </dgm:t>
    </dgm:pt>
    <dgm:pt modelId="{2CC9013E-C1CD-4CA5-B924-3D0B63F575BE}" type="parTrans" cxnId="{AFE768B3-C55C-478D-818A-FC0546E683A8}">
      <dgm:prSet/>
      <dgm:spPr/>
      <dgm:t>
        <a:bodyPr/>
        <a:lstStyle/>
        <a:p>
          <a:endParaRPr lang="en-US"/>
        </a:p>
      </dgm:t>
    </dgm:pt>
    <dgm:pt modelId="{D3F681EE-1FD7-46B0-8AC3-5DD90D7B3A03}" type="sibTrans" cxnId="{AFE768B3-C55C-478D-818A-FC0546E683A8}">
      <dgm:prSet/>
      <dgm:spPr/>
      <dgm:t>
        <a:bodyPr/>
        <a:lstStyle/>
        <a:p>
          <a:endParaRPr lang="en-US"/>
        </a:p>
      </dgm:t>
    </dgm:pt>
    <dgm:pt modelId="{55B4D4C9-72D0-444A-BAAA-A556E781BF40}">
      <dgm:prSet phldrT="[Text]"/>
      <dgm:spPr/>
      <dgm:t>
        <a:bodyPr/>
        <a:lstStyle/>
        <a:p>
          <a:r>
            <a:rPr lang="en-US" dirty="0"/>
            <a:t>Rule language</a:t>
          </a:r>
        </a:p>
      </dgm:t>
    </dgm:pt>
    <dgm:pt modelId="{B1B82702-2D2D-4BC8-9802-703A67D3C5FE}" type="parTrans" cxnId="{ACC7BC2F-398A-4D6B-B1D5-C3FBBA5E156F}">
      <dgm:prSet/>
      <dgm:spPr/>
      <dgm:t>
        <a:bodyPr/>
        <a:lstStyle/>
        <a:p>
          <a:endParaRPr lang="en-US"/>
        </a:p>
      </dgm:t>
    </dgm:pt>
    <dgm:pt modelId="{76C90DFD-DDEB-46CB-AFEA-1A6A33182C1B}" type="sibTrans" cxnId="{ACC7BC2F-398A-4D6B-B1D5-C3FBBA5E156F}">
      <dgm:prSet/>
      <dgm:spPr/>
      <dgm:t>
        <a:bodyPr/>
        <a:lstStyle/>
        <a:p>
          <a:endParaRPr lang="en-US"/>
        </a:p>
      </dgm:t>
    </dgm:pt>
    <dgm:pt modelId="{06957653-334F-4D92-A05C-017691D344AD}">
      <dgm:prSet phldrT="[Text]"/>
      <dgm:spPr/>
      <dgm:t>
        <a:bodyPr/>
        <a:lstStyle/>
        <a:p>
          <a:r>
            <a:rPr lang="en-US" dirty="0"/>
            <a:t>Extensions</a:t>
          </a:r>
        </a:p>
      </dgm:t>
    </dgm:pt>
    <dgm:pt modelId="{941F68C5-E25B-4F2C-A662-D155E202A4D1}" type="parTrans" cxnId="{281C42AB-AE9E-4729-ADA0-E0454834A2E0}">
      <dgm:prSet/>
      <dgm:spPr/>
      <dgm:t>
        <a:bodyPr/>
        <a:lstStyle/>
        <a:p>
          <a:endParaRPr lang="en-US"/>
        </a:p>
      </dgm:t>
    </dgm:pt>
    <dgm:pt modelId="{47032687-0DF2-4494-94D3-180CEE8106D3}" type="sibTrans" cxnId="{281C42AB-AE9E-4729-ADA0-E0454834A2E0}">
      <dgm:prSet/>
      <dgm:spPr/>
      <dgm:t>
        <a:bodyPr/>
        <a:lstStyle/>
        <a:p>
          <a:endParaRPr lang="en-US"/>
        </a:p>
      </dgm:t>
    </dgm:pt>
    <dgm:pt modelId="{B630C0C4-6CE3-4148-AC78-8BAD3E85A4BA}" type="pres">
      <dgm:prSet presAssocID="{D32342F7-E35A-440F-AD74-7C157BF2001D}" presName="Name0" presStyleCnt="0">
        <dgm:presLayoutVars>
          <dgm:dir/>
          <dgm:resizeHandles val="exact"/>
        </dgm:presLayoutVars>
      </dgm:prSet>
      <dgm:spPr/>
    </dgm:pt>
    <dgm:pt modelId="{C3AD4A01-156B-485C-84E8-40F37D44CA74}" type="pres">
      <dgm:prSet presAssocID="{1FC6B8B6-DCBB-419E-BE18-E48FF8B5BCAE}" presName="parTxOnly" presStyleLbl="node1" presStyleIdx="0" presStyleCnt="4">
        <dgm:presLayoutVars>
          <dgm:bulletEnabled val="1"/>
        </dgm:presLayoutVars>
      </dgm:prSet>
      <dgm:spPr/>
    </dgm:pt>
    <dgm:pt modelId="{B5A281BA-A16E-41FE-9032-C03C41B013A4}" type="pres">
      <dgm:prSet presAssocID="{6E52CEE5-D9DE-4511-9C16-8AEA3D8AE3D7}" presName="parSpace" presStyleCnt="0"/>
      <dgm:spPr/>
    </dgm:pt>
    <dgm:pt modelId="{39224A43-9EBE-4759-B941-E71964887865}" type="pres">
      <dgm:prSet presAssocID="{C3397DB5-67AE-4F1A-A8D6-CD6F5AC7C617}" presName="parTxOnly" presStyleLbl="node1" presStyleIdx="1" presStyleCnt="4">
        <dgm:presLayoutVars>
          <dgm:bulletEnabled val="1"/>
        </dgm:presLayoutVars>
      </dgm:prSet>
      <dgm:spPr/>
    </dgm:pt>
    <dgm:pt modelId="{973A499B-CCDD-4AB0-91D5-8902F597B1B7}" type="pres">
      <dgm:prSet presAssocID="{D3F681EE-1FD7-46B0-8AC3-5DD90D7B3A03}" presName="parSpace" presStyleCnt="0"/>
      <dgm:spPr/>
    </dgm:pt>
    <dgm:pt modelId="{F5E6BC6D-B94E-4E4C-84BF-FC8E40F8FE37}" type="pres">
      <dgm:prSet presAssocID="{55B4D4C9-72D0-444A-BAAA-A556E781BF40}" presName="parTxOnly" presStyleLbl="node1" presStyleIdx="2" presStyleCnt="4">
        <dgm:presLayoutVars>
          <dgm:bulletEnabled val="1"/>
        </dgm:presLayoutVars>
      </dgm:prSet>
      <dgm:spPr/>
    </dgm:pt>
    <dgm:pt modelId="{B8696631-6372-4B6B-9452-82D9DBCEF61A}" type="pres">
      <dgm:prSet presAssocID="{76C90DFD-DDEB-46CB-AFEA-1A6A33182C1B}" presName="parSpace" presStyleCnt="0"/>
      <dgm:spPr/>
    </dgm:pt>
    <dgm:pt modelId="{55BA5E36-A0A2-4ED0-956D-9F26A190D549}" type="pres">
      <dgm:prSet presAssocID="{06957653-334F-4D92-A05C-017691D344AD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FABC42C9-5B87-4E82-BD37-5321F0808576}" type="presOf" srcId="{D32342F7-E35A-440F-AD74-7C157BF2001D}" destId="{B630C0C4-6CE3-4148-AC78-8BAD3E85A4BA}" srcOrd="0" destOrd="0" presId="urn:microsoft.com/office/officeart/2005/8/layout/hChevron3"/>
    <dgm:cxn modelId="{AFE768B3-C55C-478D-818A-FC0546E683A8}" srcId="{D32342F7-E35A-440F-AD74-7C157BF2001D}" destId="{C3397DB5-67AE-4F1A-A8D6-CD6F5AC7C617}" srcOrd="1" destOrd="0" parTransId="{2CC9013E-C1CD-4CA5-B924-3D0B63F575BE}" sibTransId="{D3F681EE-1FD7-46B0-8AC3-5DD90D7B3A03}"/>
    <dgm:cxn modelId="{AC6DAC99-B895-4274-8A5E-CB41D6852548}" type="presOf" srcId="{C3397DB5-67AE-4F1A-A8D6-CD6F5AC7C617}" destId="{39224A43-9EBE-4759-B941-E71964887865}" srcOrd="0" destOrd="0" presId="urn:microsoft.com/office/officeart/2005/8/layout/hChevron3"/>
    <dgm:cxn modelId="{281C42AB-AE9E-4729-ADA0-E0454834A2E0}" srcId="{D32342F7-E35A-440F-AD74-7C157BF2001D}" destId="{06957653-334F-4D92-A05C-017691D344AD}" srcOrd="3" destOrd="0" parTransId="{941F68C5-E25B-4F2C-A662-D155E202A4D1}" sibTransId="{47032687-0DF2-4494-94D3-180CEE8106D3}"/>
    <dgm:cxn modelId="{ACC7BC2F-398A-4D6B-B1D5-C3FBBA5E156F}" srcId="{D32342F7-E35A-440F-AD74-7C157BF2001D}" destId="{55B4D4C9-72D0-444A-BAAA-A556E781BF40}" srcOrd="2" destOrd="0" parTransId="{B1B82702-2D2D-4BC8-9802-703A67D3C5FE}" sibTransId="{76C90DFD-DDEB-46CB-AFEA-1A6A33182C1B}"/>
    <dgm:cxn modelId="{E1E318FC-1ED7-4A7A-BF9B-6CF9FF2AE426}" type="presOf" srcId="{06957653-334F-4D92-A05C-017691D344AD}" destId="{55BA5E36-A0A2-4ED0-956D-9F26A190D549}" srcOrd="0" destOrd="0" presId="urn:microsoft.com/office/officeart/2005/8/layout/hChevron3"/>
    <dgm:cxn modelId="{B3B310A8-D53F-4E35-A689-8103CF107E45}" type="presOf" srcId="{1FC6B8B6-DCBB-419E-BE18-E48FF8B5BCAE}" destId="{C3AD4A01-156B-485C-84E8-40F37D44CA74}" srcOrd="0" destOrd="0" presId="urn:microsoft.com/office/officeart/2005/8/layout/hChevron3"/>
    <dgm:cxn modelId="{6BB963DD-6D21-4DDF-B4E0-11360D0220E1}" srcId="{D32342F7-E35A-440F-AD74-7C157BF2001D}" destId="{1FC6B8B6-DCBB-419E-BE18-E48FF8B5BCAE}" srcOrd="0" destOrd="0" parTransId="{28AD01B7-2185-47DF-A410-896E2BAF27EF}" sibTransId="{6E52CEE5-D9DE-4511-9C16-8AEA3D8AE3D7}"/>
    <dgm:cxn modelId="{A2458C54-C013-4734-B626-C94D18EFDD50}" type="presOf" srcId="{55B4D4C9-72D0-444A-BAAA-A556E781BF40}" destId="{F5E6BC6D-B94E-4E4C-84BF-FC8E40F8FE37}" srcOrd="0" destOrd="0" presId="urn:microsoft.com/office/officeart/2005/8/layout/hChevron3"/>
    <dgm:cxn modelId="{22DBAE7C-7B18-428D-A4C0-A1B589196F3E}" type="presParOf" srcId="{B630C0C4-6CE3-4148-AC78-8BAD3E85A4BA}" destId="{C3AD4A01-156B-485C-84E8-40F37D44CA74}" srcOrd="0" destOrd="0" presId="urn:microsoft.com/office/officeart/2005/8/layout/hChevron3"/>
    <dgm:cxn modelId="{06E5499E-C601-48F0-A0CC-34717957C8A8}" type="presParOf" srcId="{B630C0C4-6CE3-4148-AC78-8BAD3E85A4BA}" destId="{B5A281BA-A16E-41FE-9032-C03C41B013A4}" srcOrd="1" destOrd="0" presId="urn:microsoft.com/office/officeart/2005/8/layout/hChevron3"/>
    <dgm:cxn modelId="{F93F68D4-574F-4459-B8EB-433B797BC370}" type="presParOf" srcId="{B630C0C4-6CE3-4148-AC78-8BAD3E85A4BA}" destId="{39224A43-9EBE-4759-B941-E71964887865}" srcOrd="2" destOrd="0" presId="urn:microsoft.com/office/officeart/2005/8/layout/hChevron3"/>
    <dgm:cxn modelId="{B95C369A-56D5-4F60-B9D9-65F669F2337B}" type="presParOf" srcId="{B630C0C4-6CE3-4148-AC78-8BAD3E85A4BA}" destId="{973A499B-CCDD-4AB0-91D5-8902F597B1B7}" srcOrd="3" destOrd="0" presId="urn:microsoft.com/office/officeart/2005/8/layout/hChevron3"/>
    <dgm:cxn modelId="{ED98C9B7-4410-40BC-986F-748F90CB0482}" type="presParOf" srcId="{B630C0C4-6CE3-4148-AC78-8BAD3E85A4BA}" destId="{F5E6BC6D-B94E-4E4C-84BF-FC8E40F8FE37}" srcOrd="4" destOrd="0" presId="urn:microsoft.com/office/officeart/2005/8/layout/hChevron3"/>
    <dgm:cxn modelId="{6B8C607F-6FC2-487C-B9CF-ED885BD51855}" type="presParOf" srcId="{B630C0C4-6CE3-4148-AC78-8BAD3E85A4BA}" destId="{B8696631-6372-4B6B-9452-82D9DBCEF61A}" srcOrd="5" destOrd="0" presId="urn:microsoft.com/office/officeart/2005/8/layout/hChevron3"/>
    <dgm:cxn modelId="{3F3B5A55-D78C-46D4-BF05-1B913BF013AC}" type="presParOf" srcId="{B630C0C4-6CE3-4148-AC78-8BAD3E85A4BA}" destId="{55BA5E36-A0A2-4ED0-956D-9F26A190D54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32342F7-E35A-440F-AD74-7C157BF2001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FC6B8B6-DCBB-419E-BE18-E48FF8B5BCAE}">
      <dgm:prSet phldrT="[Text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Overview</a:t>
          </a:r>
        </a:p>
      </dgm:t>
    </dgm:pt>
    <dgm:pt modelId="{28AD01B7-2185-47DF-A410-896E2BAF27EF}" type="parTrans" cxnId="{6BB963DD-6D21-4DDF-B4E0-11360D0220E1}">
      <dgm:prSet/>
      <dgm:spPr/>
      <dgm:t>
        <a:bodyPr/>
        <a:lstStyle/>
        <a:p>
          <a:endParaRPr lang="en-US"/>
        </a:p>
      </dgm:t>
    </dgm:pt>
    <dgm:pt modelId="{6E52CEE5-D9DE-4511-9C16-8AEA3D8AE3D7}" type="sibTrans" cxnId="{6BB963DD-6D21-4DDF-B4E0-11360D0220E1}">
      <dgm:prSet/>
      <dgm:spPr/>
      <dgm:t>
        <a:bodyPr/>
        <a:lstStyle/>
        <a:p>
          <a:endParaRPr lang="en-US"/>
        </a:p>
      </dgm:t>
    </dgm:pt>
    <dgm:pt modelId="{C3397DB5-67AE-4F1A-A8D6-CD6F5AC7C617}">
      <dgm:prSet phldrT="[Text]" custT="1"/>
      <dgm:spPr>
        <a:gradFill flip="none" rotWithShape="0">
          <a:gsLst>
            <a:gs pos="0">
              <a:srgbClr val="92D050"/>
            </a:gs>
            <a:gs pos="3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0" scaled="1"/>
          <a:tileRect/>
        </a:gradFill>
      </dgm:spPr>
      <dgm:t>
        <a:bodyPr/>
        <a:lstStyle/>
        <a:p>
          <a:r>
            <a:rPr lang="en-US" sz="2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Datasets</a:t>
          </a:r>
        </a:p>
      </dgm:t>
    </dgm:pt>
    <dgm:pt modelId="{2CC9013E-C1CD-4CA5-B924-3D0B63F575BE}" type="parTrans" cxnId="{AFE768B3-C55C-478D-818A-FC0546E683A8}">
      <dgm:prSet/>
      <dgm:spPr/>
      <dgm:t>
        <a:bodyPr/>
        <a:lstStyle/>
        <a:p>
          <a:endParaRPr lang="en-US"/>
        </a:p>
      </dgm:t>
    </dgm:pt>
    <dgm:pt modelId="{D3F681EE-1FD7-46B0-8AC3-5DD90D7B3A03}" type="sibTrans" cxnId="{AFE768B3-C55C-478D-818A-FC0546E683A8}">
      <dgm:prSet/>
      <dgm:spPr/>
      <dgm:t>
        <a:bodyPr/>
        <a:lstStyle/>
        <a:p>
          <a:endParaRPr lang="en-US"/>
        </a:p>
      </dgm:t>
    </dgm:pt>
    <dgm:pt modelId="{55B4D4C9-72D0-444A-BAAA-A556E781BF40}">
      <dgm:prSet phldrT="[Text]"/>
      <dgm:spPr/>
      <dgm:t>
        <a:bodyPr/>
        <a:lstStyle/>
        <a:p>
          <a:r>
            <a:rPr lang="en-US" dirty="0"/>
            <a:t>Rule language</a:t>
          </a:r>
        </a:p>
      </dgm:t>
    </dgm:pt>
    <dgm:pt modelId="{B1B82702-2D2D-4BC8-9802-703A67D3C5FE}" type="parTrans" cxnId="{ACC7BC2F-398A-4D6B-B1D5-C3FBBA5E156F}">
      <dgm:prSet/>
      <dgm:spPr/>
      <dgm:t>
        <a:bodyPr/>
        <a:lstStyle/>
        <a:p>
          <a:endParaRPr lang="en-US"/>
        </a:p>
      </dgm:t>
    </dgm:pt>
    <dgm:pt modelId="{76C90DFD-DDEB-46CB-AFEA-1A6A33182C1B}" type="sibTrans" cxnId="{ACC7BC2F-398A-4D6B-B1D5-C3FBBA5E156F}">
      <dgm:prSet/>
      <dgm:spPr/>
      <dgm:t>
        <a:bodyPr/>
        <a:lstStyle/>
        <a:p>
          <a:endParaRPr lang="en-US"/>
        </a:p>
      </dgm:t>
    </dgm:pt>
    <dgm:pt modelId="{06957653-334F-4D92-A05C-017691D344AD}">
      <dgm:prSet phldrT="[Text]"/>
      <dgm:spPr/>
      <dgm:t>
        <a:bodyPr/>
        <a:lstStyle/>
        <a:p>
          <a:r>
            <a:rPr lang="en-US" dirty="0"/>
            <a:t>Extensions</a:t>
          </a:r>
        </a:p>
      </dgm:t>
    </dgm:pt>
    <dgm:pt modelId="{941F68C5-E25B-4F2C-A662-D155E202A4D1}" type="parTrans" cxnId="{281C42AB-AE9E-4729-ADA0-E0454834A2E0}">
      <dgm:prSet/>
      <dgm:spPr/>
      <dgm:t>
        <a:bodyPr/>
        <a:lstStyle/>
        <a:p>
          <a:endParaRPr lang="en-US"/>
        </a:p>
      </dgm:t>
    </dgm:pt>
    <dgm:pt modelId="{47032687-0DF2-4494-94D3-180CEE8106D3}" type="sibTrans" cxnId="{281C42AB-AE9E-4729-ADA0-E0454834A2E0}">
      <dgm:prSet/>
      <dgm:spPr/>
      <dgm:t>
        <a:bodyPr/>
        <a:lstStyle/>
        <a:p>
          <a:endParaRPr lang="en-US"/>
        </a:p>
      </dgm:t>
    </dgm:pt>
    <dgm:pt modelId="{B630C0C4-6CE3-4148-AC78-8BAD3E85A4BA}" type="pres">
      <dgm:prSet presAssocID="{D32342F7-E35A-440F-AD74-7C157BF2001D}" presName="Name0" presStyleCnt="0">
        <dgm:presLayoutVars>
          <dgm:dir/>
          <dgm:resizeHandles val="exact"/>
        </dgm:presLayoutVars>
      </dgm:prSet>
      <dgm:spPr/>
    </dgm:pt>
    <dgm:pt modelId="{C3AD4A01-156B-485C-84E8-40F37D44CA74}" type="pres">
      <dgm:prSet presAssocID="{1FC6B8B6-DCBB-419E-BE18-E48FF8B5BCAE}" presName="parTxOnly" presStyleLbl="node1" presStyleIdx="0" presStyleCnt="4">
        <dgm:presLayoutVars>
          <dgm:bulletEnabled val="1"/>
        </dgm:presLayoutVars>
      </dgm:prSet>
      <dgm:spPr/>
    </dgm:pt>
    <dgm:pt modelId="{B5A281BA-A16E-41FE-9032-C03C41B013A4}" type="pres">
      <dgm:prSet presAssocID="{6E52CEE5-D9DE-4511-9C16-8AEA3D8AE3D7}" presName="parSpace" presStyleCnt="0"/>
      <dgm:spPr/>
    </dgm:pt>
    <dgm:pt modelId="{39224A43-9EBE-4759-B941-E71964887865}" type="pres">
      <dgm:prSet presAssocID="{C3397DB5-67AE-4F1A-A8D6-CD6F5AC7C617}" presName="parTxOnly" presStyleLbl="node1" presStyleIdx="1" presStyleCnt="4">
        <dgm:presLayoutVars>
          <dgm:bulletEnabled val="1"/>
        </dgm:presLayoutVars>
      </dgm:prSet>
      <dgm:spPr/>
    </dgm:pt>
    <dgm:pt modelId="{973A499B-CCDD-4AB0-91D5-8902F597B1B7}" type="pres">
      <dgm:prSet presAssocID="{D3F681EE-1FD7-46B0-8AC3-5DD90D7B3A03}" presName="parSpace" presStyleCnt="0"/>
      <dgm:spPr/>
    </dgm:pt>
    <dgm:pt modelId="{F5E6BC6D-B94E-4E4C-84BF-FC8E40F8FE37}" type="pres">
      <dgm:prSet presAssocID="{55B4D4C9-72D0-444A-BAAA-A556E781BF40}" presName="parTxOnly" presStyleLbl="node1" presStyleIdx="2" presStyleCnt="4">
        <dgm:presLayoutVars>
          <dgm:bulletEnabled val="1"/>
        </dgm:presLayoutVars>
      </dgm:prSet>
      <dgm:spPr/>
    </dgm:pt>
    <dgm:pt modelId="{B8696631-6372-4B6B-9452-82D9DBCEF61A}" type="pres">
      <dgm:prSet presAssocID="{76C90DFD-DDEB-46CB-AFEA-1A6A33182C1B}" presName="parSpace" presStyleCnt="0"/>
      <dgm:spPr/>
    </dgm:pt>
    <dgm:pt modelId="{55BA5E36-A0A2-4ED0-956D-9F26A190D549}" type="pres">
      <dgm:prSet presAssocID="{06957653-334F-4D92-A05C-017691D344AD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FABC42C9-5B87-4E82-BD37-5321F0808576}" type="presOf" srcId="{D32342F7-E35A-440F-AD74-7C157BF2001D}" destId="{B630C0C4-6CE3-4148-AC78-8BAD3E85A4BA}" srcOrd="0" destOrd="0" presId="urn:microsoft.com/office/officeart/2005/8/layout/hChevron3"/>
    <dgm:cxn modelId="{AFE768B3-C55C-478D-818A-FC0546E683A8}" srcId="{D32342F7-E35A-440F-AD74-7C157BF2001D}" destId="{C3397DB5-67AE-4F1A-A8D6-CD6F5AC7C617}" srcOrd="1" destOrd="0" parTransId="{2CC9013E-C1CD-4CA5-B924-3D0B63F575BE}" sibTransId="{D3F681EE-1FD7-46B0-8AC3-5DD90D7B3A03}"/>
    <dgm:cxn modelId="{AC6DAC99-B895-4274-8A5E-CB41D6852548}" type="presOf" srcId="{C3397DB5-67AE-4F1A-A8D6-CD6F5AC7C617}" destId="{39224A43-9EBE-4759-B941-E71964887865}" srcOrd="0" destOrd="0" presId="urn:microsoft.com/office/officeart/2005/8/layout/hChevron3"/>
    <dgm:cxn modelId="{281C42AB-AE9E-4729-ADA0-E0454834A2E0}" srcId="{D32342F7-E35A-440F-AD74-7C157BF2001D}" destId="{06957653-334F-4D92-A05C-017691D344AD}" srcOrd="3" destOrd="0" parTransId="{941F68C5-E25B-4F2C-A662-D155E202A4D1}" sibTransId="{47032687-0DF2-4494-94D3-180CEE8106D3}"/>
    <dgm:cxn modelId="{ACC7BC2F-398A-4D6B-B1D5-C3FBBA5E156F}" srcId="{D32342F7-E35A-440F-AD74-7C157BF2001D}" destId="{55B4D4C9-72D0-444A-BAAA-A556E781BF40}" srcOrd="2" destOrd="0" parTransId="{B1B82702-2D2D-4BC8-9802-703A67D3C5FE}" sibTransId="{76C90DFD-DDEB-46CB-AFEA-1A6A33182C1B}"/>
    <dgm:cxn modelId="{E1E318FC-1ED7-4A7A-BF9B-6CF9FF2AE426}" type="presOf" srcId="{06957653-334F-4D92-A05C-017691D344AD}" destId="{55BA5E36-A0A2-4ED0-956D-9F26A190D549}" srcOrd="0" destOrd="0" presId="urn:microsoft.com/office/officeart/2005/8/layout/hChevron3"/>
    <dgm:cxn modelId="{B3B310A8-D53F-4E35-A689-8103CF107E45}" type="presOf" srcId="{1FC6B8B6-DCBB-419E-BE18-E48FF8B5BCAE}" destId="{C3AD4A01-156B-485C-84E8-40F37D44CA74}" srcOrd="0" destOrd="0" presId="urn:microsoft.com/office/officeart/2005/8/layout/hChevron3"/>
    <dgm:cxn modelId="{6BB963DD-6D21-4DDF-B4E0-11360D0220E1}" srcId="{D32342F7-E35A-440F-AD74-7C157BF2001D}" destId="{1FC6B8B6-DCBB-419E-BE18-E48FF8B5BCAE}" srcOrd="0" destOrd="0" parTransId="{28AD01B7-2185-47DF-A410-896E2BAF27EF}" sibTransId="{6E52CEE5-D9DE-4511-9C16-8AEA3D8AE3D7}"/>
    <dgm:cxn modelId="{A2458C54-C013-4734-B626-C94D18EFDD50}" type="presOf" srcId="{55B4D4C9-72D0-444A-BAAA-A556E781BF40}" destId="{F5E6BC6D-B94E-4E4C-84BF-FC8E40F8FE37}" srcOrd="0" destOrd="0" presId="urn:microsoft.com/office/officeart/2005/8/layout/hChevron3"/>
    <dgm:cxn modelId="{22DBAE7C-7B18-428D-A4C0-A1B589196F3E}" type="presParOf" srcId="{B630C0C4-6CE3-4148-AC78-8BAD3E85A4BA}" destId="{C3AD4A01-156B-485C-84E8-40F37D44CA74}" srcOrd="0" destOrd="0" presId="urn:microsoft.com/office/officeart/2005/8/layout/hChevron3"/>
    <dgm:cxn modelId="{06E5499E-C601-48F0-A0CC-34717957C8A8}" type="presParOf" srcId="{B630C0C4-6CE3-4148-AC78-8BAD3E85A4BA}" destId="{B5A281BA-A16E-41FE-9032-C03C41B013A4}" srcOrd="1" destOrd="0" presId="urn:microsoft.com/office/officeart/2005/8/layout/hChevron3"/>
    <dgm:cxn modelId="{F93F68D4-574F-4459-B8EB-433B797BC370}" type="presParOf" srcId="{B630C0C4-6CE3-4148-AC78-8BAD3E85A4BA}" destId="{39224A43-9EBE-4759-B941-E71964887865}" srcOrd="2" destOrd="0" presId="urn:microsoft.com/office/officeart/2005/8/layout/hChevron3"/>
    <dgm:cxn modelId="{B95C369A-56D5-4F60-B9D9-65F669F2337B}" type="presParOf" srcId="{B630C0C4-6CE3-4148-AC78-8BAD3E85A4BA}" destId="{973A499B-CCDD-4AB0-91D5-8902F597B1B7}" srcOrd="3" destOrd="0" presId="urn:microsoft.com/office/officeart/2005/8/layout/hChevron3"/>
    <dgm:cxn modelId="{ED98C9B7-4410-40BC-986F-748F90CB0482}" type="presParOf" srcId="{B630C0C4-6CE3-4148-AC78-8BAD3E85A4BA}" destId="{F5E6BC6D-B94E-4E4C-84BF-FC8E40F8FE37}" srcOrd="4" destOrd="0" presId="urn:microsoft.com/office/officeart/2005/8/layout/hChevron3"/>
    <dgm:cxn modelId="{6B8C607F-6FC2-487C-B9CF-ED885BD51855}" type="presParOf" srcId="{B630C0C4-6CE3-4148-AC78-8BAD3E85A4BA}" destId="{B8696631-6372-4B6B-9452-82D9DBCEF61A}" srcOrd="5" destOrd="0" presId="urn:microsoft.com/office/officeart/2005/8/layout/hChevron3"/>
    <dgm:cxn modelId="{3F3B5A55-D78C-46D4-BF05-1B913BF013AC}" type="presParOf" srcId="{B630C0C4-6CE3-4148-AC78-8BAD3E85A4BA}" destId="{55BA5E36-A0A2-4ED0-956D-9F26A190D54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32342F7-E35A-440F-AD74-7C157BF2001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FC6B8B6-DCBB-419E-BE18-E48FF8B5BCAE}">
      <dgm:prSet phldrT="[Text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Overview</a:t>
          </a:r>
        </a:p>
      </dgm:t>
    </dgm:pt>
    <dgm:pt modelId="{28AD01B7-2185-47DF-A410-896E2BAF27EF}" type="parTrans" cxnId="{6BB963DD-6D21-4DDF-B4E0-11360D0220E1}">
      <dgm:prSet/>
      <dgm:spPr/>
      <dgm:t>
        <a:bodyPr/>
        <a:lstStyle/>
        <a:p>
          <a:endParaRPr lang="en-US"/>
        </a:p>
      </dgm:t>
    </dgm:pt>
    <dgm:pt modelId="{6E52CEE5-D9DE-4511-9C16-8AEA3D8AE3D7}" type="sibTrans" cxnId="{6BB963DD-6D21-4DDF-B4E0-11360D0220E1}">
      <dgm:prSet/>
      <dgm:spPr/>
      <dgm:t>
        <a:bodyPr/>
        <a:lstStyle/>
        <a:p>
          <a:endParaRPr lang="en-US"/>
        </a:p>
      </dgm:t>
    </dgm:pt>
    <dgm:pt modelId="{C3397DB5-67AE-4F1A-A8D6-CD6F5AC7C617}">
      <dgm:prSet phldrT="[Text]" custT="1"/>
      <dgm:spPr>
        <a:gradFill flip="none" rotWithShape="0">
          <a:gsLst>
            <a:gs pos="0">
              <a:srgbClr val="92D050"/>
            </a:gs>
            <a:gs pos="35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0" scaled="1"/>
          <a:tileRect/>
        </a:gradFill>
      </dgm:spPr>
      <dgm:t>
        <a:bodyPr/>
        <a:lstStyle/>
        <a:p>
          <a:r>
            <a:rPr lang="en-US" sz="2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Datasets</a:t>
          </a:r>
        </a:p>
      </dgm:t>
    </dgm:pt>
    <dgm:pt modelId="{2CC9013E-C1CD-4CA5-B924-3D0B63F575BE}" type="parTrans" cxnId="{AFE768B3-C55C-478D-818A-FC0546E683A8}">
      <dgm:prSet/>
      <dgm:spPr/>
      <dgm:t>
        <a:bodyPr/>
        <a:lstStyle/>
        <a:p>
          <a:endParaRPr lang="en-US"/>
        </a:p>
      </dgm:t>
    </dgm:pt>
    <dgm:pt modelId="{D3F681EE-1FD7-46B0-8AC3-5DD90D7B3A03}" type="sibTrans" cxnId="{AFE768B3-C55C-478D-818A-FC0546E683A8}">
      <dgm:prSet/>
      <dgm:spPr/>
      <dgm:t>
        <a:bodyPr/>
        <a:lstStyle/>
        <a:p>
          <a:endParaRPr lang="en-US"/>
        </a:p>
      </dgm:t>
    </dgm:pt>
    <dgm:pt modelId="{55B4D4C9-72D0-444A-BAAA-A556E781BF40}">
      <dgm:prSet phldrT="[Text]"/>
      <dgm:spPr/>
      <dgm:t>
        <a:bodyPr/>
        <a:lstStyle/>
        <a:p>
          <a:r>
            <a:rPr lang="en-US" dirty="0"/>
            <a:t>Rule language</a:t>
          </a:r>
        </a:p>
      </dgm:t>
    </dgm:pt>
    <dgm:pt modelId="{B1B82702-2D2D-4BC8-9802-703A67D3C5FE}" type="parTrans" cxnId="{ACC7BC2F-398A-4D6B-B1D5-C3FBBA5E156F}">
      <dgm:prSet/>
      <dgm:spPr/>
      <dgm:t>
        <a:bodyPr/>
        <a:lstStyle/>
        <a:p>
          <a:endParaRPr lang="en-US"/>
        </a:p>
      </dgm:t>
    </dgm:pt>
    <dgm:pt modelId="{76C90DFD-DDEB-46CB-AFEA-1A6A33182C1B}" type="sibTrans" cxnId="{ACC7BC2F-398A-4D6B-B1D5-C3FBBA5E156F}">
      <dgm:prSet/>
      <dgm:spPr/>
      <dgm:t>
        <a:bodyPr/>
        <a:lstStyle/>
        <a:p>
          <a:endParaRPr lang="en-US"/>
        </a:p>
      </dgm:t>
    </dgm:pt>
    <dgm:pt modelId="{06957653-334F-4D92-A05C-017691D344AD}">
      <dgm:prSet phldrT="[Text]"/>
      <dgm:spPr/>
      <dgm:t>
        <a:bodyPr/>
        <a:lstStyle/>
        <a:p>
          <a:r>
            <a:rPr lang="en-US" dirty="0"/>
            <a:t>Extensions</a:t>
          </a:r>
        </a:p>
      </dgm:t>
    </dgm:pt>
    <dgm:pt modelId="{941F68C5-E25B-4F2C-A662-D155E202A4D1}" type="parTrans" cxnId="{281C42AB-AE9E-4729-ADA0-E0454834A2E0}">
      <dgm:prSet/>
      <dgm:spPr/>
      <dgm:t>
        <a:bodyPr/>
        <a:lstStyle/>
        <a:p>
          <a:endParaRPr lang="en-US"/>
        </a:p>
      </dgm:t>
    </dgm:pt>
    <dgm:pt modelId="{47032687-0DF2-4494-94D3-180CEE8106D3}" type="sibTrans" cxnId="{281C42AB-AE9E-4729-ADA0-E0454834A2E0}">
      <dgm:prSet/>
      <dgm:spPr/>
      <dgm:t>
        <a:bodyPr/>
        <a:lstStyle/>
        <a:p>
          <a:endParaRPr lang="en-US"/>
        </a:p>
      </dgm:t>
    </dgm:pt>
    <dgm:pt modelId="{B630C0C4-6CE3-4148-AC78-8BAD3E85A4BA}" type="pres">
      <dgm:prSet presAssocID="{D32342F7-E35A-440F-AD74-7C157BF2001D}" presName="Name0" presStyleCnt="0">
        <dgm:presLayoutVars>
          <dgm:dir/>
          <dgm:resizeHandles val="exact"/>
        </dgm:presLayoutVars>
      </dgm:prSet>
      <dgm:spPr/>
    </dgm:pt>
    <dgm:pt modelId="{C3AD4A01-156B-485C-84E8-40F37D44CA74}" type="pres">
      <dgm:prSet presAssocID="{1FC6B8B6-DCBB-419E-BE18-E48FF8B5BCAE}" presName="parTxOnly" presStyleLbl="node1" presStyleIdx="0" presStyleCnt="4">
        <dgm:presLayoutVars>
          <dgm:bulletEnabled val="1"/>
        </dgm:presLayoutVars>
      </dgm:prSet>
      <dgm:spPr/>
    </dgm:pt>
    <dgm:pt modelId="{B5A281BA-A16E-41FE-9032-C03C41B013A4}" type="pres">
      <dgm:prSet presAssocID="{6E52CEE5-D9DE-4511-9C16-8AEA3D8AE3D7}" presName="parSpace" presStyleCnt="0"/>
      <dgm:spPr/>
    </dgm:pt>
    <dgm:pt modelId="{39224A43-9EBE-4759-B941-E71964887865}" type="pres">
      <dgm:prSet presAssocID="{C3397DB5-67AE-4F1A-A8D6-CD6F5AC7C617}" presName="parTxOnly" presStyleLbl="node1" presStyleIdx="1" presStyleCnt="4">
        <dgm:presLayoutVars>
          <dgm:bulletEnabled val="1"/>
        </dgm:presLayoutVars>
      </dgm:prSet>
      <dgm:spPr/>
    </dgm:pt>
    <dgm:pt modelId="{973A499B-CCDD-4AB0-91D5-8902F597B1B7}" type="pres">
      <dgm:prSet presAssocID="{D3F681EE-1FD7-46B0-8AC3-5DD90D7B3A03}" presName="parSpace" presStyleCnt="0"/>
      <dgm:spPr/>
    </dgm:pt>
    <dgm:pt modelId="{F5E6BC6D-B94E-4E4C-84BF-FC8E40F8FE37}" type="pres">
      <dgm:prSet presAssocID="{55B4D4C9-72D0-444A-BAAA-A556E781BF40}" presName="parTxOnly" presStyleLbl="node1" presStyleIdx="2" presStyleCnt="4">
        <dgm:presLayoutVars>
          <dgm:bulletEnabled val="1"/>
        </dgm:presLayoutVars>
      </dgm:prSet>
      <dgm:spPr/>
    </dgm:pt>
    <dgm:pt modelId="{B8696631-6372-4B6B-9452-82D9DBCEF61A}" type="pres">
      <dgm:prSet presAssocID="{76C90DFD-DDEB-46CB-AFEA-1A6A33182C1B}" presName="parSpace" presStyleCnt="0"/>
      <dgm:spPr/>
    </dgm:pt>
    <dgm:pt modelId="{55BA5E36-A0A2-4ED0-956D-9F26A190D549}" type="pres">
      <dgm:prSet presAssocID="{06957653-334F-4D92-A05C-017691D344AD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FABC42C9-5B87-4E82-BD37-5321F0808576}" type="presOf" srcId="{D32342F7-E35A-440F-AD74-7C157BF2001D}" destId="{B630C0C4-6CE3-4148-AC78-8BAD3E85A4BA}" srcOrd="0" destOrd="0" presId="urn:microsoft.com/office/officeart/2005/8/layout/hChevron3"/>
    <dgm:cxn modelId="{AFE768B3-C55C-478D-818A-FC0546E683A8}" srcId="{D32342F7-E35A-440F-AD74-7C157BF2001D}" destId="{C3397DB5-67AE-4F1A-A8D6-CD6F5AC7C617}" srcOrd="1" destOrd="0" parTransId="{2CC9013E-C1CD-4CA5-B924-3D0B63F575BE}" sibTransId="{D3F681EE-1FD7-46B0-8AC3-5DD90D7B3A03}"/>
    <dgm:cxn modelId="{AC6DAC99-B895-4274-8A5E-CB41D6852548}" type="presOf" srcId="{C3397DB5-67AE-4F1A-A8D6-CD6F5AC7C617}" destId="{39224A43-9EBE-4759-B941-E71964887865}" srcOrd="0" destOrd="0" presId="urn:microsoft.com/office/officeart/2005/8/layout/hChevron3"/>
    <dgm:cxn modelId="{281C42AB-AE9E-4729-ADA0-E0454834A2E0}" srcId="{D32342F7-E35A-440F-AD74-7C157BF2001D}" destId="{06957653-334F-4D92-A05C-017691D344AD}" srcOrd="3" destOrd="0" parTransId="{941F68C5-E25B-4F2C-A662-D155E202A4D1}" sibTransId="{47032687-0DF2-4494-94D3-180CEE8106D3}"/>
    <dgm:cxn modelId="{ACC7BC2F-398A-4D6B-B1D5-C3FBBA5E156F}" srcId="{D32342F7-E35A-440F-AD74-7C157BF2001D}" destId="{55B4D4C9-72D0-444A-BAAA-A556E781BF40}" srcOrd="2" destOrd="0" parTransId="{B1B82702-2D2D-4BC8-9802-703A67D3C5FE}" sibTransId="{76C90DFD-DDEB-46CB-AFEA-1A6A33182C1B}"/>
    <dgm:cxn modelId="{E1E318FC-1ED7-4A7A-BF9B-6CF9FF2AE426}" type="presOf" srcId="{06957653-334F-4D92-A05C-017691D344AD}" destId="{55BA5E36-A0A2-4ED0-956D-9F26A190D549}" srcOrd="0" destOrd="0" presId="urn:microsoft.com/office/officeart/2005/8/layout/hChevron3"/>
    <dgm:cxn modelId="{B3B310A8-D53F-4E35-A689-8103CF107E45}" type="presOf" srcId="{1FC6B8B6-DCBB-419E-BE18-E48FF8B5BCAE}" destId="{C3AD4A01-156B-485C-84E8-40F37D44CA74}" srcOrd="0" destOrd="0" presId="urn:microsoft.com/office/officeart/2005/8/layout/hChevron3"/>
    <dgm:cxn modelId="{6BB963DD-6D21-4DDF-B4E0-11360D0220E1}" srcId="{D32342F7-E35A-440F-AD74-7C157BF2001D}" destId="{1FC6B8B6-DCBB-419E-BE18-E48FF8B5BCAE}" srcOrd="0" destOrd="0" parTransId="{28AD01B7-2185-47DF-A410-896E2BAF27EF}" sibTransId="{6E52CEE5-D9DE-4511-9C16-8AEA3D8AE3D7}"/>
    <dgm:cxn modelId="{A2458C54-C013-4734-B626-C94D18EFDD50}" type="presOf" srcId="{55B4D4C9-72D0-444A-BAAA-A556E781BF40}" destId="{F5E6BC6D-B94E-4E4C-84BF-FC8E40F8FE37}" srcOrd="0" destOrd="0" presId="urn:microsoft.com/office/officeart/2005/8/layout/hChevron3"/>
    <dgm:cxn modelId="{22DBAE7C-7B18-428D-A4C0-A1B589196F3E}" type="presParOf" srcId="{B630C0C4-6CE3-4148-AC78-8BAD3E85A4BA}" destId="{C3AD4A01-156B-485C-84E8-40F37D44CA74}" srcOrd="0" destOrd="0" presId="urn:microsoft.com/office/officeart/2005/8/layout/hChevron3"/>
    <dgm:cxn modelId="{06E5499E-C601-48F0-A0CC-34717957C8A8}" type="presParOf" srcId="{B630C0C4-6CE3-4148-AC78-8BAD3E85A4BA}" destId="{B5A281BA-A16E-41FE-9032-C03C41B013A4}" srcOrd="1" destOrd="0" presId="urn:microsoft.com/office/officeart/2005/8/layout/hChevron3"/>
    <dgm:cxn modelId="{F93F68D4-574F-4459-B8EB-433B797BC370}" type="presParOf" srcId="{B630C0C4-6CE3-4148-AC78-8BAD3E85A4BA}" destId="{39224A43-9EBE-4759-B941-E71964887865}" srcOrd="2" destOrd="0" presId="urn:microsoft.com/office/officeart/2005/8/layout/hChevron3"/>
    <dgm:cxn modelId="{B95C369A-56D5-4F60-B9D9-65F669F2337B}" type="presParOf" srcId="{B630C0C4-6CE3-4148-AC78-8BAD3E85A4BA}" destId="{973A499B-CCDD-4AB0-91D5-8902F597B1B7}" srcOrd="3" destOrd="0" presId="urn:microsoft.com/office/officeart/2005/8/layout/hChevron3"/>
    <dgm:cxn modelId="{ED98C9B7-4410-40BC-986F-748F90CB0482}" type="presParOf" srcId="{B630C0C4-6CE3-4148-AC78-8BAD3E85A4BA}" destId="{F5E6BC6D-B94E-4E4C-84BF-FC8E40F8FE37}" srcOrd="4" destOrd="0" presId="urn:microsoft.com/office/officeart/2005/8/layout/hChevron3"/>
    <dgm:cxn modelId="{6B8C607F-6FC2-487C-B9CF-ED885BD51855}" type="presParOf" srcId="{B630C0C4-6CE3-4148-AC78-8BAD3E85A4BA}" destId="{B8696631-6372-4B6B-9452-82D9DBCEF61A}" srcOrd="5" destOrd="0" presId="urn:microsoft.com/office/officeart/2005/8/layout/hChevron3"/>
    <dgm:cxn modelId="{3F3B5A55-D78C-46D4-BF05-1B913BF013AC}" type="presParOf" srcId="{B630C0C4-6CE3-4148-AC78-8BAD3E85A4BA}" destId="{55BA5E36-A0A2-4ED0-956D-9F26A190D54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D9A36FE-0DF3-4AF1-920D-4263B605CB9D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22956D-664E-42F9-B075-0D226881DDD3}">
      <dgm:prSet phldrT="[Text]"/>
      <dgm:spPr/>
      <dgm:t>
        <a:bodyPr/>
        <a:lstStyle/>
        <a:p>
          <a:r>
            <a:rPr lang="en-US"/>
            <a:t>/</a:t>
          </a:r>
        </a:p>
      </dgm:t>
    </dgm:pt>
    <dgm:pt modelId="{3254A42C-BDD5-4709-AAF9-3CC081A4953D}" type="parTrans" cxnId="{94D2ACF4-F7CC-4C40-9EFF-FC92B09F67C8}">
      <dgm:prSet/>
      <dgm:spPr/>
      <dgm:t>
        <a:bodyPr/>
        <a:lstStyle/>
        <a:p>
          <a:endParaRPr lang="en-US"/>
        </a:p>
      </dgm:t>
    </dgm:pt>
    <dgm:pt modelId="{0D6E5227-9F87-406B-8976-FC4BBB0C60EC}" type="sibTrans" cxnId="{94D2ACF4-F7CC-4C40-9EFF-FC92B09F67C8}">
      <dgm:prSet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8B515B6C-618B-4918-8B47-3A4B55418F5F}">
      <dgm:prSet phldrT="[Text]"/>
      <dgm:spPr/>
      <dgm:t>
        <a:bodyPr/>
        <a:lstStyle/>
        <a:p>
          <a:r>
            <a:rPr lang="en-US"/>
            <a:t>Group</a:t>
          </a:r>
        </a:p>
      </dgm:t>
    </dgm:pt>
    <dgm:pt modelId="{4BFFA2D2-820E-4D9E-9E84-64D8B8716F21}" type="parTrans" cxnId="{E8B05D94-65A1-429C-9B3F-489570295313}">
      <dgm:prSet/>
      <dgm:spPr/>
      <dgm:t>
        <a:bodyPr/>
        <a:lstStyle/>
        <a:p>
          <a:endParaRPr lang="en-US"/>
        </a:p>
      </dgm:t>
    </dgm:pt>
    <dgm:pt modelId="{9473F4C2-EE45-4F0D-B5D6-04871BCD9478}" type="sibTrans" cxnId="{E8B05D94-65A1-429C-9B3F-489570295313}">
      <dgm:prSet/>
      <dgm:spPr/>
      <dgm:t>
        <a:bodyPr/>
        <a:lstStyle/>
        <a:p>
          <a:endParaRPr lang="en-US"/>
        </a:p>
      </dgm:t>
    </dgm:pt>
    <dgm:pt modelId="{D350DBF8-0D60-4FC7-B87B-F533BB2CC6C4}">
      <dgm:prSet phldrT="[Text]"/>
      <dgm:spPr/>
      <dgm:t>
        <a:bodyPr/>
        <a:lstStyle/>
        <a:p>
          <a:pPr rtl="0"/>
          <a:r>
            <a:rPr lang="en-US"/>
            <a:t>Group</a:t>
          </a:r>
        </a:p>
      </dgm:t>
    </dgm:pt>
    <dgm:pt modelId="{DA7A7317-48FE-4C95-99EB-5058C69CDEE8}" type="parTrans" cxnId="{CD976547-742F-45EF-8AA2-FC484A95FD0A}">
      <dgm:prSet/>
      <dgm:spPr/>
      <dgm:t>
        <a:bodyPr/>
        <a:lstStyle/>
        <a:p>
          <a:endParaRPr lang="en-US"/>
        </a:p>
      </dgm:t>
    </dgm:pt>
    <dgm:pt modelId="{DF9A8A4A-3A2D-4D6B-9631-A2B8385945E7}" type="sibTrans" cxnId="{CD976547-742F-45EF-8AA2-FC484A95FD0A}">
      <dgm:prSet/>
      <dgm:spPr/>
      <dgm:t>
        <a:bodyPr/>
        <a:lstStyle/>
        <a:p>
          <a:endParaRPr lang="en-US"/>
        </a:p>
      </dgm:t>
    </dgm:pt>
    <dgm:pt modelId="{48180D1F-88D8-4627-BE1D-5CC561AC360F}">
      <dgm:prSet phldrT="[Text]"/>
      <dgm:spPr/>
      <dgm:t>
        <a:bodyPr/>
        <a:lstStyle/>
        <a:p>
          <a:r>
            <a:rPr lang="en-US"/>
            <a:t>Group</a:t>
          </a:r>
        </a:p>
      </dgm:t>
    </dgm:pt>
    <dgm:pt modelId="{DA59E65E-FF4B-4D71-8CE5-050D0181C5FF}" type="parTrans" cxnId="{D01A9D0B-BA56-4FBB-BA5A-92815C39CD0E}">
      <dgm:prSet/>
      <dgm:spPr/>
      <dgm:t>
        <a:bodyPr/>
        <a:lstStyle/>
        <a:p>
          <a:endParaRPr lang="en-US"/>
        </a:p>
      </dgm:t>
    </dgm:pt>
    <dgm:pt modelId="{8C093FE0-8BDD-4B2F-9542-BE5D27564D30}" type="sibTrans" cxnId="{D01A9D0B-BA56-4FBB-BA5A-92815C39CD0E}">
      <dgm:prSet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50DEC58B-2EBB-42E2-BAF7-C9FCB343830C}">
      <dgm:prSet phldrT="[Text]"/>
      <dgm:spPr/>
      <dgm:t>
        <a:bodyPr/>
        <a:lstStyle/>
        <a:p>
          <a:r>
            <a:rPr lang="en-US"/>
            <a:t>...</a:t>
          </a:r>
        </a:p>
      </dgm:t>
    </dgm:pt>
    <dgm:pt modelId="{5B8C53FC-586A-4F74-AD04-8CCD3D78B90A}" type="parTrans" cxnId="{5EDB14A2-19C7-4823-9F8C-B344E59CB748}">
      <dgm:prSet/>
      <dgm:spPr/>
      <dgm:t>
        <a:bodyPr/>
        <a:lstStyle/>
        <a:p>
          <a:endParaRPr lang="en-US"/>
        </a:p>
      </dgm:t>
    </dgm:pt>
    <dgm:pt modelId="{973C80F9-6B28-417D-B69C-3CB17C52BA4C}" type="sibTrans" cxnId="{5EDB14A2-19C7-4823-9F8C-B344E59CB748}">
      <dgm:prSet/>
      <dgm:spPr/>
      <dgm:t>
        <a:bodyPr/>
        <a:lstStyle/>
        <a:p>
          <a:endParaRPr lang="en-US"/>
        </a:p>
      </dgm:t>
    </dgm:pt>
    <dgm:pt modelId="{48E94C6A-817E-4FB9-BF64-B3ADF3BDE217}">
      <dgm:prSet phldrT="[Text]"/>
      <dgm:spPr/>
      <dgm:t>
        <a:bodyPr/>
        <a:lstStyle/>
        <a:p>
          <a:r>
            <a:rPr lang="en-US"/>
            <a:t>Group</a:t>
          </a:r>
        </a:p>
      </dgm:t>
    </dgm:pt>
    <dgm:pt modelId="{BA13BA6E-F798-4E6E-8DA9-3534241A40B3}" type="parTrans" cxnId="{84626CBB-8D0A-4E51-8912-0787CF2C89BB}">
      <dgm:prSet/>
      <dgm:spPr/>
      <dgm:t>
        <a:bodyPr/>
        <a:lstStyle/>
        <a:p>
          <a:endParaRPr lang="en-US"/>
        </a:p>
      </dgm:t>
    </dgm:pt>
    <dgm:pt modelId="{49925FA8-19DA-4145-B63C-9DF7028FE9BF}" type="sibTrans" cxnId="{84626CBB-8D0A-4E51-8912-0787CF2C89BB}">
      <dgm:prSet/>
      <dgm:spPr/>
      <dgm:t>
        <a:bodyPr/>
        <a:lstStyle/>
        <a:p>
          <a:endParaRPr lang="en-US"/>
        </a:p>
      </dgm:t>
    </dgm:pt>
    <dgm:pt modelId="{273F94A6-2A53-410C-8381-8B5C1F77C87E}">
      <dgm:prSet phldrT="[Text]"/>
      <dgm:spPr/>
      <dgm:t>
        <a:bodyPr/>
        <a:lstStyle/>
        <a:p>
          <a:r>
            <a:rPr lang="en-US"/>
            <a:t>Family</a:t>
          </a:r>
        </a:p>
      </dgm:t>
    </dgm:pt>
    <dgm:pt modelId="{238E67C3-0C6A-4C48-A437-8B495F850E9F}" type="parTrans" cxnId="{465B6A68-BFED-4CA4-9310-77826EF1F1AC}">
      <dgm:prSet/>
      <dgm:spPr/>
      <dgm:t>
        <a:bodyPr/>
        <a:lstStyle/>
        <a:p>
          <a:endParaRPr lang="en-US"/>
        </a:p>
      </dgm:t>
    </dgm:pt>
    <dgm:pt modelId="{6C9271ED-9573-4EF8-94B3-4ADAAA5FD802}" type="sibTrans" cxnId="{465B6A68-BFED-4CA4-9310-77826EF1F1AC}">
      <dgm:prSet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26087548-B67A-452F-A223-00D921183062}">
      <dgm:prSet phldrT="[Text]"/>
      <dgm:spPr/>
      <dgm:t>
        <a:bodyPr/>
        <a:lstStyle/>
        <a:p>
          <a:r>
            <a:rPr lang="en-US"/>
            <a:t>...</a:t>
          </a:r>
        </a:p>
      </dgm:t>
    </dgm:pt>
    <dgm:pt modelId="{9D0BF609-9273-4AC4-B7DE-CB045CF2DFC9}" type="parTrans" cxnId="{F54FEDBA-AC85-4A56-8A9C-1881FEAEA212}">
      <dgm:prSet/>
      <dgm:spPr/>
      <dgm:t>
        <a:bodyPr/>
        <a:lstStyle/>
        <a:p>
          <a:endParaRPr lang="en-US"/>
        </a:p>
      </dgm:t>
    </dgm:pt>
    <dgm:pt modelId="{65CFF33A-C991-4084-9366-CBA184260566}" type="sibTrans" cxnId="{F54FEDBA-AC85-4A56-8A9C-1881FEAEA212}">
      <dgm:prSet/>
      <dgm:spPr/>
      <dgm:t>
        <a:bodyPr/>
        <a:lstStyle/>
        <a:p>
          <a:endParaRPr lang="en-US"/>
        </a:p>
      </dgm:t>
    </dgm:pt>
    <dgm:pt modelId="{61DE737C-2C77-4E6B-AA2A-DD2613E1B999}">
      <dgm:prSet phldrT="[Text]"/>
      <dgm:spPr/>
      <dgm:t>
        <a:bodyPr/>
        <a:lstStyle/>
        <a:p>
          <a:r>
            <a:rPr lang="en-US"/>
            <a:t>Family</a:t>
          </a:r>
        </a:p>
      </dgm:t>
    </dgm:pt>
    <dgm:pt modelId="{070B2A1B-F26A-4276-839F-48312561979F}" type="parTrans" cxnId="{CBDAE4B3-6E44-4753-BE7D-530B2C3F1A17}">
      <dgm:prSet/>
      <dgm:spPr/>
      <dgm:t>
        <a:bodyPr/>
        <a:lstStyle/>
        <a:p>
          <a:endParaRPr lang="en-US"/>
        </a:p>
      </dgm:t>
    </dgm:pt>
    <dgm:pt modelId="{B3BF523E-6C0D-489E-B9D8-01595FFAC6D7}" type="sibTrans" cxnId="{CBDAE4B3-6E44-4753-BE7D-530B2C3F1A17}">
      <dgm:prSet/>
      <dgm:spPr/>
      <dgm:t>
        <a:bodyPr/>
        <a:lstStyle/>
        <a:p>
          <a:endParaRPr lang="en-US"/>
        </a:p>
      </dgm:t>
    </dgm:pt>
    <dgm:pt modelId="{41DA7D19-4CD5-426C-A138-9500B3DFFA59}">
      <dgm:prSet phldrT="[Text]"/>
      <dgm:spPr/>
      <dgm:t>
        <a:bodyPr/>
        <a:lstStyle/>
        <a:p>
          <a:r>
            <a:rPr lang="en-US"/>
            <a:t>Group</a:t>
          </a:r>
        </a:p>
      </dgm:t>
    </dgm:pt>
    <dgm:pt modelId="{DB5BBA7D-0BFB-44D9-AE1B-7E78E88B0213}" type="parTrans" cxnId="{5B32A898-C8D2-4279-9F40-9147137A609D}">
      <dgm:prSet/>
      <dgm:spPr/>
      <dgm:t>
        <a:bodyPr/>
        <a:lstStyle/>
        <a:p>
          <a:endParaRPr lang="en-US"/>
        </a:p>
      </dgm:t>
    </dgm:pt>
    <dgm:pt modelId="{E09A6517-8B1C-47D1-808B-1FB4DFFA43DA}" type="sibTrans" cxnId="{5B32A898-C8D2-4279-9F40-9147137A609D}">
      <dgm:prSet/>
      <dgm:spPr/>
      <dgm:t>
        <a:bodyPr/>
        <a:lstStyle/>
        <a:p>
          <a:endParaRPr lang="en-US"/>
        </a:p>
      </dgm:t>
    </dgm:pt>
    <dgm:pt modelId="{9B4E17B1-09D4-4D73-B8F9-25098730C83E}">
      <dgm:prSet phldrT="[Text]"/>
      <dgm:spPr/>
      <dgm:t>
        <a:bodyPr/>
        <a:lstStyle/>
        <a:p>
          <a:r>
            <a:rPr lang="en-US"/>
            <a:t>Family</a:t>
          </a:r>
        </a:p>
      </dgm:t>
    </dgm:pt>
    <dgm:pt modelId="{BA4A58C2-3F5A-4D49-BFEF-5F7151FEC5B9}" type="parTrans" cxnId="{8005113F-9C92-41CF-8630-B579BE01C37F}">
      <dgm:prSet/>
      <dgm:spPr/>
      <dgm:t>
        <a:bodyPr/>
        <a:lstStyle/>
        <a:p>
          <a:endParaRPr lang="en-US"/>
        </a:p>
      </dgm:t>
    </dgm:pt>
    <dgm:pt modelId="{D4FDC3B9-C328-4EF6-9E10-B991AE1732C2}" type="sibTrans" cxnId="{8005113F-9C92-41CF-8630-B579BE01C37F}">
      <dgm:prSet/>
      <dgm:spPr/>
      <dgm:t>
        <a:bodyPr/>
        <a:lstStyle/>
        <a:p>
          <a:endParaRPr lang="en-US"/>
        </a:p>
      </dgm:t>
    </dgm:pt>
    <dgm:pt modelId="{74E1C38E-2D96-4EED-BF4B-4C82AC42632B}">
      <dgm:prSet phldrT="[Text]"/>
      <dgm:spPr/>
      <dgm:t>
        <a:bodyPr/>
        <a:lstStyle/>
        <a:p>
          <a:r>
            <a:rPr lang="en-US"/>
            <a:t>Object</a:t>
          </a:r>
        </a:p>
      </dgm:t>
    </dgm:pt>
    <dgm:pt modelId="{A0AA5590-7160-4A87-9FB1-F0F5C2D2F56C}" type="parTrans" cxnId="{ABCE669F-30D6-40D9-A247-EDECA0EEB532}">
      <dgm:prSet/>
      <dgm:spPr/>
      <dgm:t>
        <a:bodyPr/>
        <a:lstStyle/>
        <a:p>
          <a:endParaRPr lang="en-US"/>
        </a:p>
      </dgm:t>
    </dgm:pt>
    <dgm:pt modelId="{C9D8E0D5-FAEC-4332-85B3-D14A76BB7838}" type="sibTrans" cxnId="{ABCE669F-30D6-40D9-A247-EDECA0EEB532}">
      <dgm:prSet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3636F435-6834-4114-B481-82C05962651B}">
      <dgm:prSet phldrT="[Text]"/>
      <dgm:spPr/>
      <dgm:t>
        <a:bodyPr/>
        <a:lstStyle/>
        <a:p>
          <a:r>
            <a:rPr lang="en-US"/>
            <a:t>Object</a:t>
          </a:r>
        </a:p>
      </dgm:t>
    </dgm:pt>
    <dgm:pt modelId="{EC50235F-C94D-4F30-9D49-47F6BF42B9D5}" type="parTrans" cxnId="{05D1EE58-1D56-4E21-BBD7-CC6C029EBBBB}">
      <dgm:prSet/>
      <dgm:spPr/>
      <dgm:t>
        <a:bodyPr/>
        <a:lstStyle/>
        <a:p>
          <a:endParaRPr lang="en-US"/>
        </a:p>
      </dgm:t>
    </dgm:pt>
    <dgm:pt modelId="{6FE5B917-9C36-4D2A-AE38-E3F8DFC147DC}" type="sibTrans" cxnId="{05D1EE58-1D56-4E21-BBD7-CC6C029EBBBB}">
      <dgm:prSet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B722692B-4458-4402-8199-470D5B788012}">
      <dgm:prSet phldrT="[Text]"/>
      <dgm:spPr/>
      <dgm:t>
        <a:bodyPr/>
        <a:lstStyle/>
        <a:p>
          <a:r>
            <a:rPr lang="en-US"/>
            <a:t>Object</a:t>
          </a:r>
        </a:p>
      </dgm:t>
    </dgm:pt>
    <dgm:pt modelId="{B2A90ECF-F64A-4A23-97A7-4F3277654BE8}" type="parTrans" cxnId="{507961AB-C8ED-47F2-90D8-49CF27C95F6E}">
      <dgm:prSet/>
      <dgm:spPr/>
      <dgm:t>
        <a:bodyPr/>
        <a:lstStyle/>
        <a:p>
          <a:endParaRPr lang="en-US"/>
        </a:p>
      </dgm:t>
    </dgm:pt>
    <dgm:pt modelId="{A6E78788-8829-4B47-A2CF-D9FBDFB9202A}" type="sibTrans" cxnId="{507961AB-C8ED-47F2-90D8-49CF27C95F6E}">
      <dgm:prSet/>
      <dgm:spPr/>
      <dgm:t>
        <a:bodyPr/>
        <a:lstStyle/>
        <a:p>
          <a:endParaRPr lang="en-US"/>
        </a:p>
      </dgm:t>
    </dgm:pt>
    <dgm:pt modelId="{D35D8867-60ED-4F15-9D28-0336C8DAC846}">
      <dgm:prSet phldrT="[Text]"/>
      <dgm:spPr/>
      <dgm:t>
        <a:bodyPr/>
        <a:lstStyle/>
        <a:p>
          <a:r>
            <a:rPr lang="en-US"/>
            <a:t>Object</a:t>
          </a:r>
        </a:p>
      </dgm:t>
    </dgm:pt>
    <dgm:pt modelId="{06C3E8BD-FFBB-4DCE-8DC1-C8C17B8A9DE5}" type="parTrans" cxnId="{C233B8CD-26EB-4D9B-A279-BDBF081D2663}">
      <dgm:prSet/>
      <dgm:spPr/>
      <dgm:t>
        <a:bodyPr/>
        <a:lstStyle/>
        <a:p>
          <a:endParaRPr lang="en-US"/>
        </a:p>
      </dgm:t>
    </dgm:pt>
    <dgm:pt modelId="{819E221C-99CE-41F8-A98B-38BAAC44CDB9}" type="sibTrans" cxnId="{C233B8CD-26EB-4D9B-A279-BDBF081D2663}">
      <dgm:prSet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39D890E6-FA78-4B84-83F0-5A869E5F0685}">
      <dgm:prSet phldrT="[Text]"/>
      <dgm:spPr/>
      <dgm:t>
        <a:bodyPr/>
        <a:lstStyle/>
        <a:p>
          <a:r>
            <a:rPr lang="en-US"/>
            <a:t>Family</a:t>
          </a:r>
        </a:p>
      </dgm:t>
    </dgm:pt>
    <dgm:pt modelId="{477AEF4A-24B9-41DB-8D54-E6AA657DE968}" type="sibTrans" cxnId="{5922B070-375C-4443-A3E4-0FED94F2D975}">
      <dgm:prSet/>
      <dgm:spPr/>
      <dgm:t>
        <a:bodyPr/>
        <a:lstStyle/>
        <a:p>
          <a:endParaRPr lang="en-US"/>
        </a:p>
      </dgm:t>
    </dgm:pt>
    <dgm:pt modelId="{C4F463D0-4C5F-43CB-9FB5-05BE8B46070F}" type="parTrans" cxnId="{5922B070-375C-4443-A3E4-0FED94F2D975}">
      <dgm:prSet/>
      <dgm:spPr/>
      <dgm:t>
        <a:bodyPr/>
        <a:lstStyle/>
        <a:p>
          <a:endParaRPr lang="en-US"/>
        </a:p>
      </dgm:t>
    </dgm:pt>
    <dgm:pt modelId="{7A026E34-E185-4224-8B0F-FD47AD4CAC30}" type="asst">
      <dgm:prSet/>
      <dgm:spPr/>
      <dgm:t>
        <a:bodyPr/>
        <a:lstStyle/>
        <a:p>
          <a:r>
            <a:rPr lang="en-US"/>
            <a:t>Intro</a:t>
          </a:r>
        </a:p>
      </dgm:t>
    </dgm:pt>
    <dgm:pt modelId="{081F5424-190C-44F1-84C0-6F923A08B812}" type="parTrans" cxnId="{F10B8F92-8820-4F90-BC29-5E34B5D65004}">
      <dgm:prSet/>
      <dgm:spPr/>
      <dgm:t>
        <a:bodyPr/>
        <a:lstStyle/>
        <a:p>
          <a:endParaRPr lang="en-US"/>
        </a:p>
      </dgm:t>
    </dgm:pt>
    <dgm:pt modelId="{A1C6D2A1-C75F-40D4-B1AB-3FCE2FA38AFF}" type="sibTrans" cxnId="{F10B8F92-8820-4F90-BC29-5E34B5D65004}">
      <dgm:prSet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970E9256-0E40-4F57-86BB-528D5CEC370C}" type="asst">
      <dgm:prSet/>
      <dgm:spPr/>
      <dgm:t>
        <a:bodyPr/>
        <a:lstStyle/>
        <a:p>
          <a:r>
            <a:rPr lang="en-US"/>
            <a:t>Intro</a:t>
          </a:r>
        </a:p>
      </dgm:t>
    </dgm:pt>
    <dgm:pt modelId="{A2176DC2-A35A-4E35-9272-A576E0C66DF1}" type="parTrans" cxnId="{61ED4C39-4CFB-4D02-9A0E-498F2D771591}">
      <dgm:prSet/>
      <dgm:spPr/>
      <dgm:t>
        <a:bodyPr/>
        <a:lstStyle/>
        <a:p>
          <a:endParaRPr lang="en-US"/>
        </a:p>
      </dgm:t>
    </dgm:pt>
    <dgm:pt modelId="{5EE728E7-CAE2-454E-9463-E1487E26831B}" type="sibTrans" cxnId="{61ED4C39-4CFB-4D02-9A0E-498F2D771591}">
      <dgm:prSet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20228C85-413B-43C9-96C2-14C37BFCE536}">
      <dgm:prSet/>
      <dgm:spPr/>
      <dgm:t>
        <a:bodyPr/>
        <a:lstStyle/>
        <a:p>
          <a:r>
            <a:rPr lang="en-US"/>
            <a:t>Object</a:t>
          </a:r>
        </a:p>
      </dgm:t>
    </dgm:pt>
    <dgm:pt modelId="{55449D29-AA55-419A-BE1E-3D89E70DAA82}" type="parTrans" cxnId="{A9C6662D-DB37-4F63-A55C-9211E5DC3505}">
      <dgm:prSet/>
      <dgm:spPr/>
      <dgm:t>
        <a:bodyPr/>
        <a:lstStyle/>
        <a:p>
          <a:endParaRPr lang="en-US"/>
        </a:p>
      </dgm:t>
    </dgm:pt>
    <dgm:pt modelId="{EF28391E-281D-4B48-827C-F3E9FB31BBDF}" type="sibTrans" cxnId="{A9C6662D-DB37-4F63-A55C-9211E5DC3505}">
      <dgm:prSet/>
      <dgm:spPr/>
      <dgm:t>
        <a:bodyPr/>
        <a:lstStyle/>
        <a:p>
          <a:endParaRPr lang="en-US"/>
        </a:p>
      </dgm:t>
    </dgm:pt>
    <dgm:pt modelId="{A73A7BE6-9A99-4EB2-9BA5-D12DB548ED79}" type="asst">
      <dgm:prSet/>
      <dgm:spPr/>
      <dgm:t>
        <a:bodyPr/>
        <a:lstStyle/>
        <a:p>
          <a:r>
            <a:rPr lang="en-US"/>
            <a:t>Intro</a:t>
          </a:r>
        </a:p>
      </dgm:t>
    </dgm:pt>
    <dgm:pt modelId="{F12E7E99-D854-4B64-8BC8-4659278A1EDC}" type="parTrans" cxnId="{8F8D8213-A3CF-4DBE-87D8-A31860EC3083}">
      <dgm:prSet/>
      <dgm:spPr/>
      <dgm:t>
        <a:bodyPr/>
        <a:lstStyle/>
        <a:p>
          <a:endParaRPr lang="en-US"/>
        </a:p>
      </dgm:t>
    </dgm:pt>
    <dgm:pt modelId="{640734E0-15E3-4BBA-A18E-86F93D375D04}" type="sibTrans" cxnId="{8F8D8213-A3CF-4DBE-87D8-A31860EC3083}">
      <dgm:prSet/>
      <dgm:spPr/>
      <dgm:t>
        <a:bodyPr/>
        <a:lstStyle/>
        <a:p>
          <a:endParaRPr lang="en-US"/>
        </a:p>
      </dgm:t>
    </dgm:pt>
    <dgm:pt modelId="{FC0224FE-8A5A-43AA-B819-EC718F2D9D88}">
      <dgm:prSet/>
      <dgm:spPr/>
      <dgm:t>
        <a:bodyPr/>
        <a:lstStyle/>
        <a:p>
          <a:r>
            <a:rPr lang="en-US"/>
            <a:t>Object</a:t>
          </a:r>
        </a:p>
      </dgm:t>
    </dgm:pt>
    <dgm:pt modelId="{2228E573-69AB-4DDA-BFCD-207B5BC9D7A3}" type="parTrans" cxnId="{AA2E9A9B-8187-4902-9E5D-84CFBC987F9C}">
      <dgm:prSet/>
      <dgm:spPr/>
      <dgm:t>
        <a:bodyPr/>
        <a:lstStyle/>
        <a:p>
          <a:endParaRPr lang="en-US"/>
        </a:p>
      </dgm:t>
    </dgm:pt>
    <dgm:pt modelId="{09072ED9-2EE4-43A1-AD2E-35509800EA81}" type="sibTrans" cxnId="{AA2E9A9B-8187-4902-9E5D-84CFBC987F9C}">
      <dgm:prSet/>
      <dgm:spPr/>
      <dgm:t>
        <a:bodyPr/>
        <a:lstStyle/>
        <a:p>
          <a:endParaRPr lang="en-US"/>
        </a:p>
      </dgm:t>
    </dgm:pt>
    <dgm:pt modelId="{CFD66537-9B8B-471D-AD6E-25A934C781A8}" type="pres">
      <dgm:prSet presAssocID="{ED9A36FE-0DF3-4AF1-920D-4263B605CB9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D274960-81A3-48E6-B2BE-3FA85D63CD52}" type="pres">
      <dgm:prSet presAssocID="{0922956D-664E-42F9-B075-0D226881DDD3}" presName="hierRoot1" presStyleCnt="0">
        <dgm:presLayoutVars>
          <dgm:hierBranch val="init"/>
        </dgm:presLayoutVars>
      </dgm:prSet>
      <dgm:spPr/>
    </dgm:pt>
    <dgm:pt modelId="{53795E20-F200-4F35-ADA1-72A0F3F33073}" type="pres">
      <dgm:prSet presAssocID="{0922956D-664E-42F9-B075-0D226881DDD3}" presName="rootComposite1" presStyleCnt="0"/>
      <dgm:spPr/>
    </dgm:pt>
    <dgm:pt modelId="{530C5A4A-64DB-4464-8EC1-D178F65F6F32}" type="pres">
      <dgm:prSet presAssocID="{0922956D-664E-42F9-B075-0D226881DDD3}" presName="rootText1" presStyleLbl="node0" presStyleIdx="0" presStyleCnt="1">
        <dgm:presLayoutVars>
          <dgm:chMax/>
          <dgm:chPref val="3"/>
        </dgm:presLayoutVars>
      </dgm:prSet>
      <dgm:spPr/>
    </dgm:pt>
    <dgm:pt modelId="{229A51CE-239C-4C9F-9596-FAC45FF77A39}" type="pres">
      <dgm:prSet presAssocID="{0922956D-664E-42F9-B075-0D226881DDD3}" presName="titleText1" presStyleLbl="fgAcc0" presStyleIdx="0" presStyleCnt="1">
        <dgm:presLayoutVars>
          <dgm:chMax val="0"/>
          <dgm:chPref val="0"/>
        </dgm:presLayoutVars>
      </dgm:prSet>
      <dgm:spPr/>
    </dgm:pt>
    <dgm:pt modelId="{B0468AE5-7808-48CF-BA27-E0F88EBA06A0}" type="pres">
      <dgm:prSet presAssocID="{0922956D-664E-42F9-B075-0D226881DDD3}" presName="rootConnector1" presStyleLbl="node1" presStyleIdx="0" presStyleCnt="17"/>
      <dgm:spPr/>
    </dgm:pt>
    <dgm:pt modelId="{ED306BBD-DC0F-4212-99AB-4A83A2E28369}" type="pres">
      <dgm:prSet presAssocID="{0922956D-664E-42F9-B075-0D226881DDD3}" presName="hierChild2" presStyleCnt="0"/>
      <dgm:spPr/>
    </dgm:pt>
    <dgm:pt modelId="{3BC1D947-C686-4D8A-9CEB-97249BF0CA04}" type="pres">
      <dgm:prSet presAssocID="{4BFFA2D2-820E-4D9E-9E84-64D8B8716F21}" presName="Name37" presStyleLbl="parChTrans1D2" presStyleIdx="0" presStyleCnt="2"/>
      <dgm:spPr/>
    </dgm:pt>
    <dgm:pt modelId="{FCDE7072-AD8E-4A77-9E5C-176027DF67C4}" type="pres">
      <dgm:prSet presAssocID="{8B515B6C-618B-4918-8B47-3A4B55418F5F}" presName="hierRoot2" presStyleCnt="0">
        <dgm:presLayoutVars>
          <dgm:hierBranch val="init"/>
        </dgm:presLayoutVars>
      </dgm:prSet>
      <dgm:spPr/>
    </dgm:pt>
    <dgm:pt modelId="{B254B688-77C1-4B50-88C4-449BDF4DB8CB}" type="pres">
      <dgm:prSet presAssocID="{8B515B6C-618B-4918-8B47-3A4B55418F5F}" presName="rootComposite" presStyleCnt="0"/>
      <dgm:spPr/>
    </dgm:pt>
    <dgm:pt modelId="{F6B2EFD7-03F6-4E7F-92DC-A6FCFA40EDC4}" type="pres">
      <dgm:prSet presAssocID="{8B515B6C-618B-4918-8B47-3A4B55418F5F}" presName="rootText" presStyleLbl="node1" presStyleIdx="0" presStyleCnt="17">
        <dgm:presLayoutVars>
          <dgm:chMax/>
          <dgm:chPref val="3"/>
        </dgm:presLayoutVars>
      </dgm:prSet>
      <dgm:spPr/>
    </dgm:pt>
    <dgm:pt modelId="{6590DA22-CDF7-4551-A15D-9DC1F2338461}" type="pres">
      <dgm:prSet presAssocID="{8B515B6C-618B-4918-8B47-3A4B55418F5F}" presName="titleText2" presStyleLbl="fgAcc1" presStyleIdx="0" presStyleCnt="17">
        <dgm:presLayoutVars>
          <dgm:chMax val="0"/>
          <dgm:chPref val="0"/>
        </dgm:presLayoutVars>
      </dgm:prSet>
      <dgm:spPr/>
    </dgm:pt>
    <dgm:pt modelId="{BD1825F7-DCC5-45FF-830C-56BB7A71A162}" type="pres">
      <dgm:prSet presAssocID="{8B515B6C-618B-4918-8B47-3A4B55418F5F}" presName="rootConnector" presStyleLbl="node2" presStyleIdx="0" presStyleCnt="0"/>
      <dgm:spPr/>
    </dgm:pt>
    <dgm:pt modelId="{4750C1A4-CA07-4B8F-BC61-F8A6B07BC8C7}" type="pres">
      <dgm:prSet presAssocID="{8B515B6C-618B-4918-8B47-3A4B55418F5F}" presName="hierChild4" presStyleCnt="0"/>
      <dgm:spPr/>
    </dgm:pt>
    <dgm:pt modelId="{F96EE938-A062-4291-8C9D-BE7F82593671}" type="pres">
      <dgm:prSet presAssocID="{5B8C53FC-586A-4F74-AD04-8CCD3D78B90A}" presName="Name37" presStyleLbl="parChTrans1D3" presStyleIdx="0" presStyleCnt="6"/>
      <dgm:spPr/>
    </dgm:pt>
    <dgm:pt modelId="{B0B64C8D-3566-412A-87A2-A19D7A1256A6}" type="pres">
      <dgm:prSet presAssocID="{50DEC58B-2EBB-42E2-BAF7-C9FCB343830C}" presName="hierRoot2" presStyleCnt="0">
        <dgm:presLayoutVars>
          <dgm:hierBranch val="init"/>
        </dgm:presLayoutVars>
      </dgm:prSet>
      <dgm:spPr/>
    </dgm:pt>
    <dgm:pt modelId="{FF65D3CA-56A3-48CE-B28B-C452FAE6069F}" type="pres">
      <dgm:prSet presAssocID="{50DEC58B-2EBB-42E2-BAF7-C9FCB343830C}" presName="rootComposite" presStyleCnt="0"/>
      <dgm:spPr/>
    </dgm:pt>
    <dgm:pt modelId="{4D02B705-4719-44D7-A2D5-007D13CF60C9}" type="pres">
      <dgm:prSet presAssocID="{50DEC58B-2EBB-42E2-BAF7-C9FCB343830C}" presName="rootText" presStyleLbl="node1" presStyleIdx="1" presStyleCnt="17">
        <dgm:presLayoutVars>
          <dgm:chMax/>
          <dgm:chPref val="3"/>
        </dgm:presLayoutVars>
      </dgm:prSet>
      <dgm:spPr/>
    </dgm:pt>
    <dgm:pt modelId="{3A5FB0F1-3038-4680-9A89-CD8A5F5968F4}" type="pres">
      <dgm:prSet presAssocID="{50DEC58B-2EBB-42E2-BAF7-C9FCB343830C}" presName="titleText2" presStyleLbl="fgAcc1" presStyleIdx="1" presStyleCnt="17">
        <dgm:presLayoutVars>
          <dgm:chMax val="0"/>
          <dgm:chPref val="0"/>
        </dgm:presLayoutVars>
      </dgm:prSet>
      <dgm:spPr/>
    </dgm:pt>
    <dgm:pt modelId="{6A18A195-04DA-4DD7-A591-A83647C155BA}" type="pres">
      <dgm:prSet presAssocID="{50DEC58B-2EBB-42E2-BAF7-C9FCB343830C}" presName="rootConnector" presStyleLbl="node3" presStyleIdx="0" presStyleCnt="0"/>
      <dgm:spPr/>
    </dgm:pt>
    <dgm:pt modelId="{DC2EB396-048C-4FCD-8367-084521025AC9}" type="pres">
      <dgm:prSet presAssocID="{50DEC58B-2EBB-42E2-BAF7-C9FCB343830C}" presName="hierChild4" presStyleCnt="0"/>
      <dgm:spPr/>
    </dgm:pt>
    <dgm:pt modelId="{057ACDE7-B8EC-49C9-AF6A-58711483D950}" type="pres">
      <dgm:prSet presAssocID="{50DEC58B-2EBB-42E2-BAF7-C9FCB343830C}" presName="hierChild5" presStyleCnt="0"/>
      <dgm:spPr/>
    </dgm:pt>
    <dgm:pt modelId="{6E29AFD5-FC0B-4440-997F-A1906BD8B3A6}" type="pres">
      <dgm:prSet presAssocID="{9D0BF609-9273-4AC4-B7DE-CB045CF2DFC9}" presName="Name37" presStyleLbl="parChTrans1D3" presStyleIdx="1" presStyleCnt="6"/>
      <dgm:spPr/>
    </dgm:pt>
    <dgm:pt modelId="{C82D1805-98C6-4374-9B21-DDB798830440}" type="pres">
      <dgm:prSet presAssocID="{26087548-B67A-452F-A223-00D921183062}" presName="hierRoot2" presStyleCnt="0">
        <dgm:presLayoutVars>
          <dgm:hierBranch val="init"/>
        </dgm:presLayoutVars>
      </dgm:prSet>
      <dgm:spPr/>
    </dgm:pt>
    <dgm:pt modelId="{D3621895-C798-418F-BF35-590855B1DA7A}" type="pres">
      <dgm:prSet presAssocID="{26087548-B67A-452F-A223-00D921183062}" presName="rootComposite" presStyleCnt="0"/>
      <dgm:spPr/>
    </dgm:pt>
    <dgm:pt modelId="{8881BE83-0CB1-4223-AD37-0BC0ED25165F}" type="pres">
      <dgm:prSet presAssocID="{26087548-B67A-452F-A223-00D921183062}" presName="rootText" presStyleLbl="node1" presStyleIdx="2" presStyleCnt="17">
        <dgm:presLayoutVars>
          <dgm:chMax/>
          <dgm:chPref val="3"/>
        </dgm:presLayoutVars>
      </dgm:prSet>
      <dgm:spPr/>
    </dgm:pt>
    <dgm:pt modelId="{A980D919-174F-43C5-BADF-4A4C4C067C49}" type="pres">
      <dgm:prSet presAssocID="{26087548-B67A-452F-A223-00D921183062}" presName="titleText2" presStyleLbl="fgAcc1" presStyleIdx="2" presStyleCnt="17">
        <dgm:presLayoutVars>
          <dgm:chMax val="0"/>
          <dgm:chPref val="0"/>
        </dgm:presLayoutVars>
      </dgm:prSet>
      <dgm:spPr/>
    </dgm:pt>
    <dgm:pt modelId="{6E98A664-9AFC-4040-A9CD-B99F7D37BB06}" type="pres">
      <dgm:prSet presAssocID="{26087548-B67A-452F-A223-00D921183062}" presName="rootConnector" presStyleLbl="node3" presStyleIdx="0" presStyleCnt="0"/>
      <dgm:spPr/>
    </dgm:pt>
    <dgm:pt modelId="{A7F02490-A15D-49B2-84F6-9C41F3737431}" type="pres">
      <dgm:prSet presAssocID="{26087548-B67A-452F-A223-00D921183062}" presName="hierChild4" presStyleCnt="0"/>
      <dgm:spPr/>
    </dgm:pt>
    <dgm:pt modelId="{0D1F4167-258A-4F61-9AA0-265E1D4A85E3}" type="pres">
      <dgm:prSet presAssocID="{26087548-B67A-452F-A223-00D921183062}" presName="hierChild5" presStyleCnt="0"/>
      <dgm:spPr/>
    </dgm:pt>
    <dgm:pt modelId="{9FFF78F6-9F79-4FC0-8FF3-42665B811310}" type="pres">
      <dgm:prSet presAssocID="{8B515B6C-618B-4918-8B47-3A4B55418F5F}" presName="hierChild5" presStyleCnt="0"/>
      <dgm:spPr/>
    </dgm:pt>
    <dgm:pt modelId="{18BA8623-4B03-424A-8C99-CB04E9962878}" type="pres">
      <dgm:prSet presAssocID="{DA7A7317-48FE-4C95-99EB-5058C69CDEE8}" presName="Name37" presStyleLbl="parChTrans1D2" presStyleIdx="1" presStyleCnt="2"/>
      <dgm:spPr/>
    </dgm:pt>
    <dgm:pt modelId="{47A51B39-160C-4A21-A91A-F22A70A53EF2}" type="pres">
      <dgm:prSet presAssocID="{D350DBF8-0D60-4FC7-B87B-F533BB2CC6C4}" presName="hierRoot2" presStyleCnt="0">
        <dgm:presLayoutVars>
          <dgm:hierBranch val="init"/>
        </dgm:presLayoutVars>
      </dgm:prSet>
      <dgm:spPr/>
    </dgm:pt>
    <dgm:pt modelId="{6143C627-9FFF-4796-B388-6FBB7DA5E7FE}" type="pres">
      <dgm:prSet presAssocID="{D350DBF8-0D60-4FC7-B87B-F533BB2CC6C4}" presName="rootComposite" presStyleCnt="0"/>
      <dgm:spPr/>
    </dgm:pt>
    <dgm:pt modelId="{183249F1-4732-47B8-B2CB-36F856B4BDE2}" type="pres">
      <dgm:prSet presAssocID="{D350DBF8-0D60-4FC7-B87B-F533BB2CC6C4}" presName="rootText" presStyleLbl="node1" presStyleIdx="3" presStyleCnt="17">
        <dgm:presLayoutVars>
          <dgm:chMax/>
          <dgm:chPref val="3"/>
        </dgm:presLayoutVars>
      </dgm:prSet>
      <dgm:spPr/>
    </dgm:pt>
    <dgm:pt modelId="{AF62B1E8-2141-4F8C-9D10-0572D6E1EAA4}" type="pres">
      <dgm:prSet presAssocID="{D350DBF8-0D60-4FC7-B87B-F533BB2CC6C4}" presName="titleText2" presStyleLbl="fgAcc1" presStyleIdx="3" presStyleCnt="17">
        <dgm:presLayoutVars>
          <dgm:chMax val="0"/>
          <dgm:chPref val="0"/>
        </dgm:presLayoutVars>
      </dgm:prSet>
      <dgm:spPr/>
    </dgm:pt>
    <dgm:pt modelId="{F73AF20D-A453-4DD4-B5F9-4CB5EBD1FCED}" type="pres">
      <dgm:prSet presAssocID="{D350DBF8-0D60-4FC7-B87B-F533BB2CC6C4}" presName="rootConnector" presStyleLbl="node2" presStyleIdx="0" presStyleCnt="0"/>
      <dgm:spPr/>
    </dgm:pt>
    <dgm:pt modelId="{4F88846A-5FBC-498E-A223-F43D83ED2262}" type="pres">
      <dgm:prSet presAssocID="{D350DBF8-0D60-4FC7-B87B-F533BB2CC6C4}" presName="hierChild4" presStyleCnt="0"/>
      <dgm:spPr/>
    </dgm:pt>
    <dgm:pt modelId="{BE0A466F-9456-4CFB-9EBC-4231820130B1}" type="pres">
      <dgm:prSet presAssocID="{DA59E65E-FF4B-4D71-8CE5-050D0181C5FF}" presName="Name37" presStyleLbl="parChTrans1D3" presStyleIdx="2" presStyleCnt="6"/>
      <dgm:spPr/>
    </dgm:pt>
    <dgm:pt modelId="{56C35B8D-3911-4CBF-8149-7568E6993FB1}" type="pres">
      <dgm:prSet presAssocID="{48180D1F-88D8-4627-BE1D-5CC561AC360F}" presName="hierRoot2" presStyleCnt="0">
        <dgm:presLayoutVars>
          <dgm:hierBranch val="init"/>
        </dgm:presLayoutVars>
      </dgm:prSet>
      <dgm:spPr/>
    </dgm:pt>
    <dgm:pt modelId="{2F666750-31BF-45E4-BEC2-287C1EEE3531}" type="pres">
      <dgm:prSet presAssocID="{48180D1F-88D8-4627-BE1D-5CC561AC360F}" presName="rootComposite" presStyleCnt="0"/>
      <dgm:spPr/>
    </dgm:pt>
    <dgm:pt modelId="{0FF78097-50E2-47D2-BA9F-71542E0CF9EF}" type="pres">
      <dgm:prSet presAssocID="{48180D1F-88D8-4627-BE1D-5CC561AC360F}" presName="rootText" presStyleLbl="node1" presStyleIdx="4" presStyleCnt="17">
        <dgm:presLayoutVars>
          <dgm:chMax/>
          <dgm:chPref val="3"/>
        </dgm:presLayoutVars>
      </dgm:prSet>
      <dgm:spPr/>
    </dgm:pt>
    <dgm:pt modelId="{B66EBFEC-0523-4E2B-A3DC-69642D11803A}" type="pres">
      <dgm:prSet presAssocID="{48180D1F-88D8-4627-BE1D-5CC561AC360F}" presName="titleText2" presStyleLbl="fgAcc1" presStyleIdx="4" presStyleCnt="17">
        <dgm:presLayoutVars>
          <dgm:chMax val="0"/>
          <dgm:chPref val="0"/>
        </dgm:presLayoutVars>
      </dgm:prSet>
      <dgm:spPr/>
    </dgm:pt>
    <dgm:pt modelId="{98ACCB5E-ED58-4FB8-82FD-FC0704A01315}" type="pres">
      <dgm:prSet presAssocID="{48180D1F-88D8-4627-BE1D-5CC561AC360F}" presName="rootConnector" presStyleLbl="node3" presStyleIdx="0" presStyleCnt="0"/>
      <dgm:spPr/>
    </dgm:pt>
    <dgm:pt modelId="{B3DE1F1E-9ADD-41ED-9FE6-DCFA406C1C3A}" type="pres">
      <dgm:prSet presAssocID="{48180D1F-88D8-4627-BE1D-5CC561AC360F}" presName="hierChild4" presStyleCnt="0"/>
      <dgm:spPr/>
    </dgm:pt>
    <dgm:pt modelId="{F853C888-BE8A-4CC2-B694-AFC73641A67E}" type="pres">
      <dgm:prSet presAssocID="{DB5BBA7D-0BFB-44D9-AE1B-7E78E88B0213}" presName="Name37" presStyleLbl="parChTrans1D4" presStyleIdx="0" presStyleCnt="12"/>
      <dgm:spPr/>
    </dgm:pt>
    <dgm:pt modelId="{4AD1CB96-89B7-4566-8B1D-173CB3EC611E}" type="pres">
      <dgm:prSet presAssocID="{41DA7D19-4CD5-426C-A138-9500B3DFFA59}" presName="hierRoot2" presStyleCnt="0">
        <dgm:presLayoutVars>
          <dgm:hierBranch val="init"/>
        </dgm:presLayoutVars>
      </dgm:prSet>
      <dgm:spPr/>
    </dgm:pt>
    <dgm:pt modelId="{29ADED93-81BD-41D4-813B-378DF0294511}" type="pres">
      <dgm:prSet presAssocID="{41DA7D19-4CD5-426C-A138-9500B3DFFA59}" presName="rootComposite" presStyleCnt="0"/>
      <dgm:spPr/>
    </dgm:pt>
    <dgm:pt modelId="{6C69B3CD-FC30-4DBE-A198-4E8B87374873}" type="pres">
      <dgm:prSet presAssocID="{41DA7D19-4CD5-426C-A138-9500B3DFFA59}" presName="rootText" presStyleLbl="node1" presStyleIdx="5" presStyleCnt="17">
        <dgm:presLayoutVars>
          <dgm:chMax/>
          <dgm:chPref val="3"/>
        </dgm:presLayoutVars>
      </dgm:prSet>
      <dgm:spPr/>
    </dgm:pt>
    <dgm:pt modelId="{7359A0FF-73AD-4F93-B841-3031D0218DA4}" type="pres">
      <dgm:prSet presAssocID="{41DA7D19-4CD5-426C-A138-9500B3DFFA59}" presName="titleText2" presStyleLbl="fgAcc1" presStyleIdx="5" presStyleCnt="17">
        <dgm:presLayoutVars>
          <dgm:chMax val="0"/>
          <dgm:chPref val="0"/>
        </dgm:presLayoutVars>
      </dgm:prSet>
      <dgm:spPr/>
    </dgm:pt>
    <dgm:pt modelId="{627E0B3D-40C8-45DC-BABA-484C70E18197}" type="pres">
      <dgm:prSet presAssocID="{41DA7D19-4CD5-426C-A138-9500B3DFFA59}" presName="rootConnector" presStyleLbl="node4" presStyleIdx="0" presStyleCnt="0"/>
      <dgm:spPr/>
    </dgm:pt>
    <dgm:pt modelId="{1BC990E0-E2D8-4E0B-A63C-A8DC3D084900}" type="pres">
      <dgm:prSet presAssocID="{41DA7D19-4CD5-426C-A138-9500B3DFFA59}" presName="hierChild4" presStyleCnt="0"/>
      <dgm:spPr/>
    </dgm:pt>
    <dgm:pt modelId="{16F8D96A-EEDC-4537-AAF1-8B99CE7BC7E9}" type="pres">
      <dgm:prSet presAssocID="{C4F463D0-4C5F-43CB-9FB5-05BE8B46070F}" presName="Name37" presStyleLbl="parChTrans1D4" presStyleIdx="1" presStyleCnt="12"/>
      <dgm:spPr/>
    </dgm:pt>
    <dgm:pt modelId="{C314B606-2DA6-4B73-9C52-D7FA2853C992}" type="pres">
      <dgm:prSet presAssocID="{39D890E6-FA78-4B84-83F0-5A869E5F0685}" presName="hierRoot2" presStyleCnt="0">
        <dgm:presLayoutVars>
          <dgm:hierBranch val="init"/>
        </dgm:presLayoutVars>
      </dgm:prSet>
      <dgm:spPr/>
    </dgm:pt>
    <dgm:pt modelId="{469B4426-8C02-42CE-AB6F-1D2EAF9F621A}" type="pres">
      <dgm:prSet presAssocID="{39D890E6-FA78-4B84-83F0-5A869E5F0685}" presName="rootComposite" presStyleCnt="0"/>
      <dgm:spPr/>
    </dgm:pt>
    <dgm:pt modelId="{63AD57AA-C729-4373-BDBA-E8974F19542F}" type="pres">
      <dgm:prSet presAssocID="{39D890E6-FA78-4B84-83F0-5A869E5F0685}" presName="rootText" presStyleLbl="node1" presStyleIdx="6" presStyleCnt="17">
        <dgm:presLayoutVars>
          <dgm:chMax/>
          <dgm:chPref val="3"/>
        </dgm:presLayoutVars>
      </dgm:prSet>
      <dgm:spPr/>
    </dgm:pt>
    <dgm:pt modelId="{64E88FE1-7C31-4068-BC8A-45C46BD5D371}" type="pres">
      <dgm:prSet presAssocID="{39D890E6-FA78-4B84-83F0-5A869E5F0685}" presName="titleText2" presStyleLbl="fgAcc1" presStyleIdx="6" presStyleCnt="17">
        <dgm:presLayoutVars>
          <dgm:chMax val="0"/>
          <dgm:chPref val="0"/>
        </dgm:presLayoutVars>
      </dgm:prSet>
      <dgm:spPr/>
    </dgm:pt>
    <dgm:pt modelId="{1B8D9036-82C4-4021-B852-F39DDE10419F}" type="pres">
      <dgm:prSet presAssocID="{39D890E6-FA78-4B84-83F0-5A869E5F0685}" presName="rootConnector" presStyleLbl="node4" presStyleIdx="0" presStyleCnt="0"/>
      <dgm:spPr/>
    </dgm:pt>
    <dgm:pt modelId="{F47FA591-658D-4C2A-BE2D-06D18B9DEB99}" type="pres">
      <dgm:prSet presAssocID="{39D890E6-FA78-4B84-83F0-5A869E5F0685}" presName="hierChild4" presStyleCnt="0"/>
      <dgm:spPr/>
    </dgm:pt>
    <dgm:pt modelId="{6DEC00B5-1B52-439B-AF32-CAAD622FF29C}" type="pres">
      <dgm:prSet presAssocID="{06C3E8BD-FFBB-4DCE-8DC1-C8C17B8A9DE5}" presName="Name37" presStyleLbl="parChTrans1D4" presStyleIdx="2" presStyleCnt="12"/>
      <dgm:spPr/>
    </dgm:pt>
    <dgm:pt modelId="{6C467621-C1FE-414E-B94D-5344AF855B3F}" type="pres">
      <dgm:prSet presAssocID="{D35D8867-60ED-4F15-9D28-0336C8DAC846}" presName="hierRoot2" presStyleCnt="0">
        <dgm:presLayoutVars>
          <dgm:hierBranch val="init"/>
        </dgm:presLayoutVars>
      </dgm:prSet>
      <dgm:spPr/>
    </dgm:pt>
    <dgm:pt modelId="{CFBD5CDC-7915-4BBA-BA53-5241AE7E26E6}" type="pres">
      <dgm:prSet presAssocID="{D35D8867-60ED-4F15-9D28-0336C8DAC846}" presName="rootComposite" presStyleCnt="0"/>
      <dgm:spPr/>
    </dgm:pt>
    <dgm:pt modelId="{9711F415-24D4-4343-9843-E001D19440E2}" type="pres">
      <dgm:prSet presAssocID="{D35D8867-60ED-4F15-9D28-0336C8DAC846}" presName="rootText" presStyleLbl="node1" presStyleIdx="7" presStyleCnt="17">
        <dgm:presLayoutVars>
          <dgm:chMax/>
          <dgm:chPref val="3"/>
        </dgm:presLayoutVars>
      </dgm:prSet>
      <dgm:spPr/>
    </dgm:pt>
    <dgm:pt modelId="{1E46263F-CB6C-453F-B7CE-901EC020EDF4}" type="pres">
      <dgm:prSet presAssocID="{D35D8867-60ED-4F15-9D28-0336C8DAC846}" presName="titleText2" presStyleLbl="fgAcc1" presStyleIdx="7" presStyleCnt="17">
        <dgm:presLayoutVars>
          <dgm:chMax val="0"/>
          <dgm:chPref val="0"/>
        </dgm:presLayoutVars>
      </dgm:prSet>
      <dgm:spPr/>
    </dgm:pt>
    <dgm:pt modelId="{64318798-18BD-461A-91FD-3FD4276C9D7B}" type="pres">
      <dgm:prSet presAssocID="{D35D8867-60ED-4F15-9D28-0336C8DAC846}" presName="rootConnector" presStyleLbl="node4" presStyleIdx="0" presStyleCnt="0"/>
      <dgm:spPr/>
    </dgm:pt>
    <dgm:pt modelId="{473EC82D-174B-437F-AD6A-A6C253C7F16A}" type="pres">
      <dgm:prSet presAssocID="{D35D8867-60ED-4F15-9D28-0336C8DAC846}" presName="hierChild4" presStyleCnt="0"/>
      <dgm:spPr/>
    </dgm:pt>
    <dgm:pt modelId="{1B918709-84AD-4B1E-BEF9-B2B78AC4CD7F}" type="pres">
      <dgm:prSet presAssocID="{D35D8867-60ED-4F15-9D28-0336C8DAC846}" presName="hierChild5" presStyleCnt="0"/>
      <dgm:spPr/>
    </dgm:pt>
    <dgm:pt modelId="{DCAB29A3-D3F6-4766-87B9-FF6A61EAEC26}" type="pres">
      <dgm:prSet presAssocID="{39D890E6-FA78-4B84-83F0-5A869E5F0685}" presName="hierChild5" presStyleCnt="0"/>
      <dgm:spPr/>
    </dgm:pt>
    <dgm:pt modelId="{C3A6D4C9-D2C2-4A70-BD6D-31CF111D2827}" type="pres">
      <dgm:prSet presAssocID="{081F5424-190C-44F1-84C0-6F923A08B812}" presName="Name96" presStyleLbl="parChTrans1D4" presStyleIdx="3" presStyleCnt="12"/>
      <dgm:spPr/>
    </dgm:pt>
    <dgm:pt modelId="{CEE04414-70D3-455B-9BF7-CBEDA02F4216}" type="pres">
      <dgm:prSet presAssocID="{7A026E34-E185-4224-8B0F-FD47AD4CAC30}" presName="hierRoot3" presStyleCnt="0">
        <dgm:presLayoutVars>
          <dgm:hierBranch val="init"/>
        </dgm:presLayoutVars>
      </dgm:prSet>
      <dgm:spPr/>
    </dgm:pt>
    <dgm:pt modelId="{C6AC1D9D-2B74-4E29-B720-78826610935B}" type="pres">
      <dgm:prSet presAssocID="{7A026E34-E185-4224-8B0F-FD47AD4CAC30}" presName="rootComposite3" presStyleCnt="0"/>
      <dgm:spPr/>
    </dgm:pt>
    <dgm:pt modelId="{C7D4E74D-C39B-4580-BF08-0BA629944A54}" type="pres">
      <dgm:prSet presAssocID="{7A026E34-E185-4224-8B0F-FD47AD4CAC30}" presName="rootText3" presStyleLbl="asst1" presStyleIdx="0" presStyleCnt="3">
        <dgm:presLayoutVars>
          <dgm:chPref val="3"/>
        </dgm:presLayoutVars>
      </dgm:prSet>
      <dgm:spPr/>
    </dgm:pt>
    <dgm:pt modelId="{A62227E5-B4BD-43EF-938C-741DDCF6E5F7}" type="pres">
      <dgm:prSet presAssocID="{7A026E34-E185-4224-8B0F-FD47AD4CAC30}" presName="titleText3" presStyleLbl="fgAcc2" presStyleIdx="0" presStyleCnt="3" custLinFactNeighborX="11774">
        <dgm:presLayoutVars>
          <dgm:chMax val="0"/>
          <dgm:chPref val="0"/>
        </dgm:presLayoutVars>
      </dgm:prSet>
      <dgm:spPr/>
    </dgm:pt>
    <dgm:pt modelId="{A49168FD-C992-43A0-BEDF-D5110FCC4625}" type="pres">
      <dgm:prSet presAssocID="{7A026E34-E185-4224-8B0F-FD47AD4CAC30}" presName="rootConnector3" presStyleLbl="asst4" presStyleIdx="0" presStyleCnt="0"/>
      <dgm:spPr/>
    </dgm:pt>
    <dgm:pt modelId="{90593438-4CFB-463B-8A8B-162B06111213}" type="pres">
      <dgm:prSet presAssocID="{7A026E34-E185-4224-8B0F-FD47AD4CAC30}" presName="hierChild6" presStyleCnt="0"/>
      <dgm:spPr/>
    </dgm:pt>
    <dgm:pt modelId="{7CDD54B5-FD38-4676-ACF8-4E4683307187}" type="pres">
      <dgm:prSet presAssocID="{7A026E34-E185-4224-8B0F-FD47AD4CAC30}" presName="hierChild7" presStyleCnt="0"/>
      <dgm:spPr/>
    </dgm:pt>
    <dgm:pt modelId="{47A1196B-53DA-48BD-B526-D049F4CD77AC}" type="pres">
      <dgm:prSet presAssocID="{41DA7D19-4CD5-426C-A138-9500B3DFFA59}" presName="hierChild5" presStyleCnt="0"/>
      <dgm:spPr/>
    </dgm:pt>
    <dgm:pt modelId="{DAB1B3B2-0B53-45B4-99E2-860A13DE0EFD}" type="pres">
      <dgm:prSet presAssocID="{BA4A58C2-3F5A-4D49-BFEF-5F7151FEC5B9}" presName="Name37" presStyleLbl="parChTrans1D4" presStyleIdx="4" presStyleCnt="12"/>
      <dgm:spPr/>
    </dgm:pt>
    <dgm:pt modelId="{9B8BF1D3-CFDD-447D-B422-A4AB4377C781}" type="pres">
      <dgm:prSet presAssocID="{9B4E17B1-09D4-4D73-B8F9-25098730C83E}" presName="hierRoot2" presStyleCnt="0">
        <dgm:presLayoutVars>
          <dgm:hierBranch val="init"/>
        </dgm:presLayoutVars>
      </dgm:prSet>
      <dgm:spPr/>
    </dgm:pt>
    <dgm:pt modelId="{F3640270-5076-4F7E-B5CC-073251D93F3B}" type="pres">
      <dgm:prSet presAssocID="{9B4E17B1-09D4-4D73-B8F9-25098730C83E}" presName="rootComposite" presStyleCnt="0"/>
      <dgm:spPr/>
    </dgm:pt>
    <dgm:pt modelId="{7123B642-A9A5-4241-9EF7-5C83E9132BE3}" type="pres">
      <dgm:prSet presAssocID="{9B4E17B1-09D4-4D73-B8F9-25098730C83E}" presName="rootText" presStyleLbl="node1" presStyleIdx="8" presStyleCnt="17">
        <dgm:presLayoutVars>
          <dgm:chMax/>
          <dgm:chPref val="3"/>
        </dgm:presLayoutVars>
      </dgm:prSet>
      <dgm:spPr/>
    </dgm:pt>
    <dgm:pt modelId="{EBF724AB-C678-42EE-91F5-BC273227328B}" type="pres">
      <dgm:prSet presAssocID="{9B4E17B1-09D4-4D73-B8F9-25098730C83E}" presName="titleText2" presStyleLbl="fgAcc1" presStyleIdx="8" presStyleCnt="17">
        <dgm:presLayoutVars>
          <dgm:chMax val="0"/>
          <dgm:chPref val="0"/>
        </dgm:presLayoutVars>
      </dgm:prSet>
      <dgm:spPr/>
    </dgm:pt>
    <dgm:pt modelId="{5C4D6C18-6715-418B-BF4A-AD178C4171D9}" type="pres">
      <dgm:prSet presAssocID="{9B4E17B1-09D4-4D73-B8F9-25098730C83E}" presName="rootConnector" presStyleLbl="node4" presStyleIdx="0" presStyleCnt="0"/>
      <dgm:spPr/>
    </dgm:pt>
    <dgm:pt modelId="{8B3A95C9-B1C3-455D-A22C-118E2446539C}" type="pres">
      <dgm:prSet presAssocID="{9B4E17B1-09D4-4D73-B8F9-25098730C83E}" presName="hierChild4" presStyleCnt="0"/>
      <dgm:spPr/>
    </dgm:pt>
    <dgm:pt modelId="{9915BCAB-D42B-4A64-8D71-9D0ECC2C848D}" type="pres">
      <dgm:prSet presAssocID="{A0AA5590-7160-4A87-9FB1-F0F5C2D2F56C}" presName="Name37" presStyleLbl="parChTrans1D4" presStyleIdx="5" presStyleCnt="12"/>
      <dgm:spPr/>
    </dgm:pt>
    <dgm:pt modelId="{B781540B-EF50-4A81-8E14-24615E752715}" type="pres">
      <dgm:prSet presAssocID="{74E1C38E-2D96-4EED-BF4B-4C82AC42632B}" presName="hierRoot2" presStyleCnt="0">
        <dgm:presLayoutVars>
          <dgm:hierBranch val="init"/>
        </dgm:presLayoutVars>
      </dgm:prSet>
      <dgm:spPr/>
    </dgm:pt>
    <dgm:pt modelId="{19696E75-8F36-43DF-9718-3BBB0B537C01}" type="pres">
      <dgm:prSet presAssocID="{74E1C38E-2D96-4EED-BF4B-4C82AC42632B}" presName="rootComposite" presStyleCnt="0"/>
      <dgm:spPr/>
    </dgm:pt>
    <dgm:pt modelId="{0F70A890-190D-46ED-A95A-D20B441D511C}" type="pres">
      <dgm:prSet presAssocID="{74E1C38E-2D96-4EED-BF4B-4C82AC42632B}" presName="rootText" presStyleLbl="node1" presStyleIdx="9" presStyleCnt="17">
        <dgm:presLayoutVars>
          <dgm:chMax/>
          <dgm:chPref val="3"/>
        </dgm:presLayoutVars>
      </dgm:prSet>
      <dgm:spPr/>
    </dgm:pt>
    <dgm:pt modelId="{A37D3CC0-211F-4799-BE9E-E1E221F500C2}" type="pres">
      <dgm:prSet presAssocID="{74E1C38E-2D96-4EED-BF4B-4C82AC42632B}" presName="titleText2" presStyleLbl="fgAcc1" presStyleIdx="9" presStyleCnt="17">
        <dgm:presLayoutVars>
          <dgm:chMax val="0"/>
          <dgm:chPref val="0"/>
        </dgm:presLayoutVars>
      </dgm:prSet>
      <dgm:spPr/>
    </dgm:pt>
    <dgm:pt modelId="{50842DAA-551D-4663-AF8F-D0F04606760D}" type="pres">
      <dgm:prSet presAssocID="{74E1C38E-2D96-4EED-BF4B-4C82AC42632B}" presName="rootConnector" presStyleLbl="node4" presStyleIdx="0" presStyleCnt="0"/>
      <dgm:spPr/>
    </dgm:pt>
    <dgm:pt modelId="{89B35F81-7BA0-494A-82B3-67473DE4E6E2}" type="pres">
      <dgm:prSet presAssocID="{74E1C38E-2D96-4EED-BF4B-4C82AC42632B}" presName="hierChild4" presStyleCnt="0"/>
      <dgm:spPr/>
    </dgm:pt>
    <dgm:pt modelId="{F7B2D2D9-327B-45EB-9B8A-E26D6D22A5E2}" type="pres">
      <dgm:prSet presAssocID="{74E1C38E-2D96-4EED-BF4B-4C82AC42632B}" presName="hierChild5" presStyleCnt="0"/>
      <dgm:spPr/>
    </dgm:pt>
    <dgm:pt modelId="{EA4E6959-6B19-402D-87BC-77A097263E92}" type="pres">
      <dgm:prSet presAssocID="{EC50235F-C94D-4F30-9D49-47F6BF42B9D5}" presName="Name37" presStyleLbl="parChTrans1D4" presStyleIdx="6" presStyleCnt="12"/>
      <dgm:spPr/>
    </dgm:pt>
    <dgm:pt modelId="{BC561DAB-9133-40E6-880C-00D2D750828B}" type="pres">
      <dgm:prSet presAssocID="{3636F435-6834-4114-B481-82C05962651B}" presName="hierRoot2" presStyleCnt="0">
        <dgm:presLayoutVars>
          <dgm:hierBranch val="init"/>
        </dgm:presLayoutVars>
      </dgm:prSet>
      <dgm:spPr/>
    </dgm:pt>
    <dgm:pt modelId="{32293D79-B2CC-4BDF-9828-380D8B85F8ED}" type="pres">
      <dgm:prSet presAssocID="{3636F435-6834-4114-B481-82C05962651B}" presName="rootComposite" presStyleCnt="0"/>
      <dgm:spPr/>
    </dgm:pt>
    <dgm:pt modelId="{8DC7BF0B-71F6-40F3-BCFD-9406F44E80F8}" type="pres">
      <dgm:prSet presAssocID="{3636F435-6834-4114-B481-82C05962651B}" presName="rootText" presStyleLbl="node1" presStyleIdx="10" presStyleCnt="17">
        <dgm:presLayoutVars>
          <dgm:chMax/>
          <dgm:chPref val="3"/>
        </dgm:presLayoutVars>
      </dgm:prSet>
      <dgm:spPr/>
    </dgm:pt>
    <dgm:pt modelId="{25982EC1-E7C8-4DEE-AA5B-2BD1465A33C4}" type="pres">
      <dgm:prSet presAssocID="{3636F435-6834-4114-B481-82C05962651B}" presName="titleText2" presStyleLbl="fgAcc1" presStyleIdx="10" presStyleCnt="17">
        <dgm:presLayoutVars>
          <dgm:chMax val="0"/>
          <dgm:chPref val="0"/>
        </dgm:presLayoutVars>
      </dgm:prSet>
      <dgm:spPr/>
    </dgm:pt>
    <dgm:pt modelId="{DB8CEAA8-1231-44EE-826C-768E5203DF54}" type="pres">
      <dgm:prSet presAssocID="{3636F435-6834-4114-B481-82C05962651B}" presName="rootConnector" presStyleLbl="node4" presStyleIdx="0" presStyleCnt="0"/>
      <dgm:spPr/>
    </dgm:pt>
    <dgm:pt modelId="{1BE18EE0-7227-49BD-AD10-4706785B669E}" type="pres">
      <dgm:prSet presAssocID="{3636F435-6834-4114-B481-82C05962651B}" presName="hierChild4" presStyleCnt="0"/>
      <dgm:spPr/>
    </dgm:pt>
    <dgm:pt modelId="{A04B1C42-109D-44C9-A6F5-75EC8EAA3981}" type="pres">
      <dgm:prSet presAssocID="{3636F435-6834-4114-B481-82C05962651B}" presName="hierChild5" presStyleCnt="0"/>
      <dgm:spPr/>
    </dgm:pt>
    <dgm:pt modelId="{EE8D49E8-5D25-4D1E-9838-034AE8E59F3E}" type="pres">
      <dgm:prSet presAssocID="{B2A90ECF-F64A-4A23-97A7-4F3277654BE8}" presName="Name37" presStyleLbl="parChTrans1D4" presStyleIdx="7" presStyleCnt="12"/>
      <dgm:spPr/>
    </dgm:pt>
    <dgm:pt modelId="{47EAD1A3-A87A-48B5-90C3-E0FE99180898}" type="pres">
      <dgm:prSet presAssocID="{B722692B-4458-4402-8199-470D5B788012}" presName="hierRoot2" presStyleCnt="0">
        <dgm:presLayoutVars>
          <dgm:hierBranch val="init"/>
        </dgm:presLayoutVars>
      </dgm:prSet>
      <dgm:spPr/>
    </dgm:pt>
    <dgm:pt modelId="{DD4F6AF1-E26E-48FC-A869-568FABE8985D}" type="pres">
      <dgm:prSet presAssocID="{B722692B-4458-4402-8199-470D5B788012}" presName="rootComposite" presStyleCnt="0"/>
      <dgm:spPr/>
    </dgm:pt>
    <dgm:pt modelId="{121918B6-0C5E-4C96-81C6-8BA363AF2847}" type="pres">
      <dgm:prSet presAssocID="{B722692B-4458-4402-8199-470D5B788012}" presName="rootText" presStyleLbl="node1" presStyleIdx="11" presStyleCnt="17">
        <dgm:presLayoutVars>
          <dgm:chMax/>
          <dgm:chPref val="3"/>
        </dgm:presLayoutVars>
      </dgm:prSet>
      <dgm:spPr/>
    </dgm:pt>
    <dgm:pt modelId="{F05138BB-1D35-4F5E-B3F0-F063596F4A3D}" type="pres">
      <dgm:prSet presAssocID="{B722692B-4458-4402-8199-470D5B788012}" presName="titleText2" presStyleLbl="fgAcc1" presStyleIdx="11" presStyleCnt="17">
        <dgm:presLayoutVars>
          <dgm:chMax val="0"/>
          <dgm:chPref val="0"/>
        </dgm:presLayoutVars>
      </dgm:prSet>
      <dgm:spPr/>
    </dgm:pt>
    <dgm:pt modelId="{F5990507-DC5B-4817-A442-B7E841637506}" type="pres">
      <dgm:prSet presAssocID="{B722692B-4458-4402-8199-470D5B788012}" presName="rootConnector" presStyleLbl="node4" presStyleIdx="0" presStyleCnt="0"/>
      <dgm:spPr/>
    </dgm:pt>
    <dgm:pt modelId="{3443E29C-6AA1-4040-A896-AA665DB84049}" type="pres">
      <dgm:prSet presAssocID="{B722692B-4458-4402-8199-470D5B788012}" presName="hierChild4" presStyleCnt="0"/>
      <dgm:spPr/>
    </dgm:pt>
    <dgm:pt modelId="{4AC1CAC4-235B-4AD5-AE87-7A7189E2F6D3}" type="pres">
      <dgm:prSet presAssocID="{B722692B-4458-4402-8199-470D5B788012}" presName="hierChild5" presStyleCnt="0"/>
      <dgm:spPr/>
    </dgm:pt>
    <dgm:pt modelId="{BA8FD909-AE88-42EC-9E20-438A421EAA84}" type="pres">
      <dgm:prSet presAssocID="{9B4E17B1-09D4-4D73-B8F9-25098730C83E}" presName="hierChild5" presStyleCnt="0"/>
      <dgm:spPr/>
    </dgm:pt>
    <dgm:pt modelId="{E5964E2F-DE18-48F4-B8AA-B4411CE379D3}" type="pres">
      <dgm:prSet presAssocID="{F12E7E99-D854-4B64-8BC8-4659278A1EDC}" presName="Name96" presStyleLbl="parChTrans1D4" presStyleIdx="8" presStyleCnt="12"/>
      <dgm:spPr/>
    </dgm:pt>
    <dgm:pt modelId="{B5CA6FCD-FE7C-4A7D-99D3-51A644847AF4}" type="pres">
      <dgm:prSet presAssocID="{A73A7BE6-9A99-4EB2-9BA5-D12DB548ED79}" presName="hierRoot3" presStyleCnt="0">
        <dgm:presLayoutVars>
          <dgm:hierBranch val="init"/>
        </dgm:presLayoutVars>
      </dgm:prSet>
      <dgm:spPr/>
    </dgm:pt>
    <dgm:pt modelId="{100F74DE-674D-4109-8559-79E799EE0F2D}" type="pres">
      <dgm:prSet presAssocID="{A73A7BE6-9A99-4EB2-9BA5-D12DB548ED79}" presName="rootComposite3" presStyleCnt="0"/>
      <dgm:spPr/>
    </dgm:pt>
    <dgm:pt modelId="{571C74AE-9050-4FDE-96A6-7FE20843DA51}" type="pres">
      <dgm:prSet presAssocID="{A73A7BE6-9A99-4EB2-9BA5-D12DB548ED79}" presName="rootText3" presStyleLbl="asst1" presStyleIdx="1" presStyleCnt="3">
        <dgm:presLayoutVars>
          <dgm:chPref val="3"/>
        </dgm:presLayoutVars>
      </dgm:prSet>
      <dgm:spPr/>
    </dgm:pt>
    <dgm:pt modelId="{224D3D16-EC21-4FE4-9FBA-7BD5F60F93AF}" type="pres">
      <dgm:prSet presAssocID="{A73A7BE6-9A99-4EB2-9BA5-D12DB548ED79}" presName="titleText3" presStyleLbl="fgAcc2" presStyleIdx="1" presStyleCnt="3">
        <dgm:presLayoutVars>
          <dgm:chMax val="0"/>
          <dgm:chPref val="0"/>
        </dgm:presLayoutVars>
      </dgm:prSet>
      <dgm:spPr/>
    </dgm:pt>
    <dgm:pt modelId="{8A15C213-E61F-4F09-854C-76D41A938984}" type="pres">
      <dgm:prSet presAssocID="{A73A7BE6-9A99-4EB2-9BA5-D12DB548ED79}" presName="rootConnector3" presStyleLbl="asst4" presStyleIdx="0" presStyleCnt="0"/>
      <dgm:spPr/>
    </dgm:pt>
    <dgm:pt modelId="{5183E16D-1005-448D-8488-E18424F9480F}" type="pres">
      <dgm:prSet presAssocID="{A73A7BE6-9A99-4EB2-9BA5-D12DB548ED79}" presName="hierChild6" presStyleCnt="0"/>
      <dgm:spPr/>
    </dgm:pt>
    <dgm:pt modelId="{06539864-4E86-4850-B391-BAE338AC2F84}" type="pres">
      <dgm:prSet presAssocID="{A73A7BE6-9A99-4EB2-9BA5-D12DB548ED79}" presName="hierChild7" presStyleCnt="0"/>
      <dgm:spPr/>
    </dgm:pt>
    <dgm:pt modelId="{9DBBCD4D-B397-4FD4-9B62-9E1811726479}" type="pres">
      <dgm:prSet presAssocID="{48180D1F-88D8-4627-BE1D-5CC561AC360F}" presName="hierChild5" presStyleCnt="0"/>
      <dgm:spPr/>
    </dgm:pt>
    <dgm:pt modelId="{BBD3755E-F7E3-4FDE-A68E-BA14603D09F6}" type="pres">
      <dgm:prSet presAssocID="{BA13BA6E-F798-4E6E-8DA9-3534241A40B3}" presName="Name37" presStyleLbl="parChTrans1D3" presStyleIdx="3" presStyleCnt="6"/>
      <dgm:spPr/>
    </dgm:pt>
    <dgm:pt modelId="{2578A660-C3F7-4D45-A48B-5C3A7AE68270}" type="pres">
      <dgm:prSet presAssocID="{48E94C6A-817E-4FB9-BF64-B3ADF3BDE217}" presName="hierRoot2" presStyleCnt="0">
        <dgm:presLayoutVars>
          <dgm:hierBranch val="init"/>
        </dgm:presLayoutVars>
      </dgm:prSet>
      <dgm:spPr/>
    </dgm:pt>
    <dgm:pt modelId="{68B3E694-A42A-4598-A48D-100A8C8E088F}" type="pres">
      <dgm:prSet presAssocID="{48E94C6A-817E-4FB9-BF64-B3ADF3BDE217}" presName="rootComposite" presStyleCnt="0"/>
      <dgm:spPr/>
    </dgm:pt>
    <dgm:pt modelId="{AA82B322-364C-45D9-9B69-999B3EC86987}" type="pres">
      <dgm:prSet presAssocID="{48E94C6A-817E-4FB9-BF64-B3ADF3BDE217}" presName="rootText" presStyleLbl="node1" presStyleIdx="12" presStyleCnt="17">
        <dgm:presLayoutVars>
          <dgm:chMax/>
          <dgm:chPref val="3"/>
        </dgm:presLayoutVars>
      </dgm:prSet>
      <dgm:spPr/>
    </dgm:pt>
    <dgm:pt modelId="{07601EEB-8525-4106-B434-5E6AB60493BF}" type="pres">
      <dgm:prSet presAssocID="{48E94C6A-817E-4FB9-BF64-B3ADF3BDE217}" presName="titleText2" presStyleLbl="fgAcc1" presStyleIdx="12" presStyleCnt="17">
        <dgm:presLayoutVars>
          <dgm:chMax val="0"/>
          <dgm:chPref val="0"/>
        </dgm:presLayoutVars>
      </dgm:prSet>
      <dgm:spPr/>
    </dgm:pt>
    <dgm:pt modelId="{D48C0978-ADC4-48C4-9780-CEFE6AA22CC3}" type="pres">
      <dgm:prSet presAssocID="{48E94C6A-817E-4FB9-BF64-B3ADF3BDE217}" presName="rootConnector" presStyleLbl="node3" presStyleIdx="0" presStyleCnt="0"/>
      <dgm:spPr/>
    </dgm:pt>
    <dgm:pt modelId="{BCA5386B-78CD-4D33-9A90-F10646FF42DD}" type="pres">
      <dgm:prSet presAssocID="{48E94C6A-817E-4FB9-BF64-B3ADF3BDE217}" presName="hierChild4" presStyleCnt="0"/>
      <dgm:spPr/>
    </dgm:pt>
    <dgm:pt modelId="{A4828BC5-7C35-47DD-B31C-CB2F17C01485}" type="pres">
      <dgm:prSet presAssocID="{48E94C6A-817E-4FB9-BF64-B3ADF3BDE217}" presName="hierChild5" presStyleCnt="0"/>
      <dgm:spPr/>
    </dgm:pt>
    <dgm:pt modelId="{574986E7-689B-4591-8708-62C9E0AB4347}" type="pres">
      <dgm:prSet presAssocID="{238E67C3-0C6A-4C48-A437-8B495F850E9F}" presName="Name37" presStyleLbl="parChTrans1D3" presStyleIdx="4" presStyleCnt="6"/>
      <dgm:spPr/>
    </dgm:pt>
    <dgm:pt modelId="{4E2512F4-1DFA-4221-8878-9C7480CE5E93}" type="pres">
      <dgm:prSet presAssocID="{273F94A6-2A53-410C-8381-8B5C1F77C87E}" presName="hierRoot2" presStyleCnt="0">
        <dgm:presLayoutVars>
          <dgm:hierBranch val="init"/>
        </dgm:presLayoutVars>
      </dgm:prSet>
      <dgm:spPr/>
    </dgm:pt>
    <dgm:pt modelId="{A1E02DCC-2487-4829-9951-71D9C98FDA8C}" type="pres">
      <dgm:prSet presAssocID="{273F94A6-2A53-410C-8381-8B5C1F77C87E}" presName="rootComposite" presStyleCnt="0"/>
      <dgm:spPr/>
    </dgm:pt>
    <dgm:pt modelId="{BA9DFAC9-4B67-4E8F-B486-1C42A69576E9}" type="pres">
      <dgm:prSet presAssocID="{273F94A6-2A53-410C-8381-8B5C1F77C87E}" presName="rootText" presStyleLbl="node1" presStyleIdx="13" presStyleCnt="17">
        <dgm:presLayoutVars>
          <dgm:chMax/>
          <dgm:chPref val="3"/>
        </dgm:presLayoutVars>
      </dgm:prSet>
      <dgm:spPr/>
    </dgm:pt>
    <dgm:pt modelId="{B8A4AD40-7836-4849-ABD2-A6EE87367E45}" type="pres">
      <dgm:prSet presAssocID="{273F94A6-2A53-410C-8381-8B5C1F77C87E}" presName="titleText2" presStyleLbl="fgAcc1" presStyleIdx="13" presStyleCnt="17">
        <dgm:presLayoutVars>
          <dgm:chMax val="0"/>
          <dgm:chPref val="0"/>
        </dgm:presLayoutVars>
      </dgm:prSet>
      <dgm:spPr/>
    </dgm:pt>
    <dgm:pt modelId="{DDE80EDF-E7FC-49CA-A851-71B64266407A}" type="pres">
      <dgm:prSet presAssocID="{273F94A6-2A53-410C-8381-8B5C1F77C87E}" presName="rootConnector" presStyleLbl="node3" presStyleIdx="0" presStyleCnt="0"/>
      <dgm:spPr/>
    </dgm:pt>
    <dgm:pt modelId="{0C566C01-C893-40A0-8503-2FC2582CCE91}" type="pres">
      <dgm:prSet presAssocID="{273F94A6-2A53-410C-8381-8B5C1F77C87E}" presName="hierChild4" presStyleCnt="0"/>
      <dgm:spPr/>
    </dgm:pt>
    <dgm:pt modelId="{D4E2E72B-3211-491F-9030-E9FE3F475744}" type="pres">
      <dgm:prSet presAssocID="{2228E573-69AB-4DDA-BFCD-207B5BC9D7A3}" presName="Name37" presStyleLbl="parChTrans1D4" presStyleIdx="9" presStyleCnt="12"/>
      <dgm:spPr/>
    </dgm:pt>
    <dgm:pt modelId="{6279AAA9-7E06-42F5-B6AC-471A92769045}" type="pres">
      <dgm:prSet presAssocID="{FC0224FE-8A5A-43AA-B819-EC718F2D9D88}" presName="hierRoot2" presStyleCnt="0">
        <dgm:presLayoutVars>
          <dgm:hierBranch val="init"/>
        </dgm:presLayoutVars>
      </dgm:prSet>
      <dgm:spPr/>
    </dgm:pt>
    <dgm:pt modelId="{1B4EDDAD-6F7B-4462-B093-18BB12302722}" type="pres">
      <dgm:prSet presAssocID="{FC0224FE-8A5A-43AA-B819-EC718F2D9D88}" presName="rootComposite" presStyleCnt="0"/>
      <dgm:spPr/>
    </dgm:pt>
    <dgm:pt modelId="{6B10D068-F137-43D1-BE25-4EE51439F422}" type="pres">
      <dgm:prSet presAssocID="{FC0224FE-8A5A-43AA-B819-EC718F2D9D88}" presName="rootText" presStyleLbl="node1" presStyleIdx="14" presStyleCnt="17">
        <dgm:presLayoutVars>
          <dgm:chMax/>
          <dgm:chPref val="3"/>
        </dgm:presLayoutVars>
      </dgm:prSet>
      <dgm:spPr/>
    </dgm:pt>
    <dgm:pt modelId="{4F3424CB-AC69-4CE1-A0E1-11B16E96E362}" type="pres">
      <dgm:prSet presAssocID="{FC0224FE-8A5A-43AA-B819-EC718F2D9D88}" presName="titleText2" presStyleLbl="fgAcc1" presStyleIdx="14" presStyleCnt="17">
        <dgm:presLayoutVars>
          <dgm:chMax val="0"/>
          <dgm:chPref val="0"/>
        </dgm:presLayoutVars>
      </dgm:prSet>
      <dgm:spPr/>
    </dgm:pt>
    <dgm:pt modelId="{D44AA6AE-7A74-4893-97C1-26FD134722E4}" type="pres">
      <dgm:prSet presAssocID="{FC0224FE-8A5A-43AA-B819-EC718F2D9D88}" presName="rootConnector" presStyleLbl="node4" presStyleIdx="0" presStyleCnt="0"/>
      <dgm:spPr/>
    </dgm:pt>
    <dgm:pt modelId="{FD9A4B45-7059-4B2F-8211-14CD673D749D}" type="pres">
      <dgm:prSet presAssocID="{FC0224FE-8A5A-43AA-B819-EC718F2D9D88}" presName="hierChild4" presStyleCnt="0"/>
      <dgm:spPr/>
    </dgm:pt>
    <dgm:pt modelId="{4D265DF6-A085-4F92-9A2B-FAC680746F52}" type="pres">
      <dgm:prSet presAssocID="{FC0224FE-8A5A-43AA-B819-EC718F2D9D88}" presName="hierChild5" presStyleCnt="0"/>
      <dgm:spPr/>
    </dgm:pt>
    <dgm:pt modelId="{A3A5D8AC-1D5D-4116-ACB6-0BAD6CC342B7}" type="pres">
      <dgm:prSet presAssocID="{273F94A6-2A53-410C-8381-8B5C1F77C87E}" presName="hierChild5" presStyleCnt="0"/>
      <dgm:spPr/>
    </dgm:pt>
    <dgm:pt modelId="{14CC23BD-370F-4B3C-B085-C5FCFF437E34}" type="pres">
      <dgm:prSet presAssocID="{070B2A1B-F26A-4276-839F-48312561979F}" presName="Name37" presStyleLbl="parChTrans1D3" presStyleIdx="5" presStyleCnt="6"/>
      <dgm:spPr/>
    </dgm:pt>
    <dgm:pt modelId="{FE11ED8D-5009-4549-8FC6-3DB94CE65030}" type="pres">
      <dgm:prSet presAssocID="{61DE737C-2C77-4E6B-AA2A-DD2613E1B999}" presName="hierRoot2" presStyleCnt="0">
        <dgm:presLayoutVars>
          <dgm:hierBranch val="init"/>
        </dgm:presLayoutVars>
      </dgm:prSet>
      <dgm:spPr/>
    </dgm:pt>
    <dgm:pt modelId="{CE7C14EC-98FA-44E6-9718-B074670BFA0E}" type="pres">
      <dgm:prSet presAssocID="{61DE737C-2C77-4E6B-AA2A-DD2613E1B999}" presName="rootComposite" presStyleCnt="0"/>
      <dgm:spPr/>
    </dgm:pt>
    <dgm:pt modelId="{6850F4A1-9DCA-4D34-ABCC-CF575EB4003A}" type="pres">
      <dgm:prSet presAssocID="{61DE737C-2C77-4E6B-AA2A-DD2613E1B999}" presName="rootText" presStyleLbl="node1" presStyleIdx="15" presStyleCnt="17">
        <dgm:presLayoutVars>
          <dgm:chMax/>
          <dgm:chPref val="3"/>
        </dgm:presLayoutVars>
      </dgm:prSet>
      <dgm:spPr/>
    </dgm:pt>
    <dgm:pt modelId="{FADF3A57-FCDC-4D44-83B6-DA8782419E19}" type="pres">
      <dgm:prSet presAssocID="{61DE737C-2C77-4E6B-AA2A-DD2613E1B999}" presName="titleText2" presStyleLbl="fgAcc1" presStyleIdx="15" presStyleCnt="17">
        <dgm:presLayoutVars>
          <dgm:chMax val="0"/>
          <dgm:chPref val="0"/>
        </dgm:presLayoutVars>
      </dgm:prSet>
      <dgm:spPr/>
    </dgm:pt>
    <dgm:pt modelId="{17F8BA79-0805-4B39-93A7-675D8B68B576}" type="pres">
      <dgm:prSet presAssocID="{61DE737C-2C77-4E6B-AA2A-DD2613E1B999}" presName="rootConnector" presStyleLbl="node3" presStyleIdx="0" presStyleCnt="0"/>
      <dgm:spPr/>
    </dgm:pt>
    <dgm:pt modelId="{47A207C7-3C8D-4202-8A3A-B5D23CEFD3C9}" type="pres">
      <dgm:prSet presAssocID="{61DE737C-2C77-4E6B-AA2A-DD2613E1B999}" presName="hierChild4" presStyleCnt="0"/>
      <dgm:spPr/>
    </dgm:pt>
    <dgm:pt modelId="{2B4DE41F-6E5F-4F32-A735-28DC7D5B4604}" type="pres">
      <dgm:prSet presAssocID="{55449D29-AA55-419A-BE1E-3D89E70DAA82}" presName="Name37" presStyleLbl="parChTrans1D4" presStyleIdx="10" presStyleCnt="12"/>
      <dgm:spPr/>
    </dgm:pt>
    <dgm:pt modelId="{062AE14C-BA04-4D02-8F0D-0BAD585CFAE3}" type="pres">
      <dgm:prSet presAssocID="{20228C85-413B-43C9-96C2-14C37BFCE536}" presName="hierRoot2" presStyleCnt="0">
        <dgm:presLayoutVars>
          <dgm:hierBranch val="init"/>
        </dgm:presLayoutVars>
      </dgm:prSet>
      <dgm:spPr/>
    </dgm:pt>
    <dgm:pt modelId="{08BFDD56-113F-4BAA-BFF2-D48D6EAE8646}" type="pres">
      <dgm:prSet presAssocID="{20228C85-413B-43C9-96C2-14C37BFCE536}" presName="rootComposite" presStyleCnt="0"/>
      <dgm:spPr/>
    </dgm:pt>
    <dgm:pt modelId="{31F10445-214E-4AE5-A733-4F924E3297AF}" type="pres">
      <dgm:prSet presAssocID="{20228C85-413B-43C9-96C2-14C37BFCE536}" presName="rootText" presStyleLbl="node1" presStyleIdx="16" presStyleCnt="17">
        <dgm:presLayoutVars>
          <dgm:chMax/>
          <dgm:chPref val="3"/>
        </dgm:presLayoutVars>
      </dgm:prSet>
      <dgm:spPr/>
    </dgm:pt>
    <dgm:pt modelId="{03F924D4-3A37-44F2-B84C-7E10F190B22C}" type="pres">
      <dgm:prSet presAssocID="{20228C85-413B-43C9-96C2-14C37BFCE536}" presName="titleText2" presStyleLbl="fgAcc1" presStyleIdx="16" presStyleCnt="17">
        <dgm:presLayoutVars>
          <dgm:chMax val="0"/>
          <dgm:chPref val="0"/>
        </dgm:presLayoutVars>
      </dgm:prSet>
      <dgm:spPr/>
    </dgm:pt>
    <dgm:pt modelId="{9A27C0A7-9051-4A33-97D8-948492592ADE}" type="pres">
      <dgm:prSet presAssocID="{20228C85-413B-43C9-96C2-14C37BFCE536}" presName="rootConnector" presStyleLbl="node4" presStyleIdx="0" presStyleCnt="0"/>
      <dgm:spPr/>
    </dgm:pt>
    <dgm:pt modelId="{54D49A0B-A0B8-4325-9C32-7A6FC20ADDEE}" type="pres">
      <dgm:prSet presAssocID="{20228C85-413B-43C9-96C2-14C37BFCE536}" presName="hierChild4" presStyleCnt="0"/>
      <dgm:spPr/>
    </dgm:pt>
    <dgm:pt modelId="{248A4423-8183-4695-A999-6E134194D681}" type="pres">
      <dgm:prSet presAssocID="{20228C85-413B-43C9-96C2-14C37BFCE536}" presName="hierChild5" presStyleCnt="0"/>
      <dgm:spPr/>
    </dgm:pt>
    <dgm:pt modelId="{46F14C22-AE0A-4A5B-A416-C7F804432637}" type="pres">
      <dgm:prSet presAssocID="{61DE737C-2C77-4E6B-AA2A-DD2613E1B999}" presName="hierChild5" presStyleCnt="0"/>
      <dgm:spPr/>
    </dgm:pt>
    <dgm:pt modelId="{A5C043E1-F61C-4163-B842-129341778984}" type="pres">
      <dgm:prSet presAssocID="{A2176DC2-A35A-4E35-9272-A576E0C66DF1}" presName="Name96" presStyleLbl="parChTrans1D4" presStyleIdx="11" presStyleCnt="12"/>
      <dgm:spPr/>
    </dgm:pt>
    <dgm:pt modelId="{D06BD3AF-C99E-4A79-8358-5AFF664989E7}" type="pres">
      <dgm:prSet presAssocID="{970E9256-0E40-4F57-86BB-528D5CEC370C}" presName="hierRoot3" presStyleCnt="0">
        <dgm:presLayoutVars>
          <dgm:hierBranch val="init"/>
        </dgm:presLayoutVars>
      </dgm:prSet>
      <dgm:spPr/>
    </dgm:pt>
    <dgm:pt modelId="{B20CFDE9-9015-4B3D-9D71-A1EB6338AB36}" type="pres">
      <dgm:prSet presAssocID="{970E9256-0E40-4F57-86BB-528D5CEC370C}" presName="rootComposite3" presStyleCnt="0"/>
      <dgm:spPr/>
    </dgm:pt>
    <dgm:pt modelId="{53EAF9D3-6894-4F66-A00E-243C2A86AAB0}" type="pres">
      <dgm:prSet presAssocID="{970E9256-0E40-4F57-86BB-528D5CEC370C}" presName="rootText3" presStyleLbl="asst1" presStyleIdx="2" presStyleCnt="3">
        <dgm:presLayoutVars>
          <dgm:chPref val="3"/>
        </dgm:presLayoutVars>
      </dgm:prSet>
      <dgm:spPr/>
    </dgm:pt>
    <dgm:pt modelId="{833E8AAE-24F7-4D96-AD8D-0443499C56C3}" type="pres">
      <dgm:prSet presAssocID="{970E9256-0E40-4F57-86BB-528D5CEC370C}" presName="titleText3" presStyleLbl="fgAcc2" presStyleIdx="2" presStyleCnt="3">
        <dgm:presLayoutVars>
          <dgm:chMax val="0"/>
          <dgm:chPref val="0"/>
        </dgm:presLayoutVars>
      </dgm:prSet>
      <dgm:spPr/>
    </dgm:pt>
    <dgm:pt modelId="{A670B921-7260-4F18-92BA-FEFB0BAB8BDF}" type="pres">
      <dgm:prSet presAssocID="{970E9256-0E40-4F57-86BB-528D5CEC370C}" presName="rootConnector3" presStyleLbl="asst3" presStyleIdx="0" presStyleCnt="0"/>
      <dgm:spPr/>
    </dgm:pt>
    <dgm:pt modelId="{0CD9F446-34C8-4D25-A440-8BD1A6D0631F}" type="pres">
      <dgm:prSet presAssocID="{970E9256-0E40-4F57-86BB-528D5CEC370C}" presName="hierChild6" presStyleCnt="0"/>
      <dgm:spPr/>
    </dgm:pt>
    <dgm:pt modelId="{93E2B4FF-8D2D-495B-BAEE-3D2AC173F74A}" type="pres">
      <dgm:prSet presAssocID="{970E9256-0E40-4F57-86BB-528D5CEC370C}" presName="hierChild7" presStyleCnt="0"/>
      <dgm:spPr/>
    </dgm:pt>
    <dgm:pt modelId="{53D50BFE-5F0E-41BC-B50E-047282C18A3F}" type="pres">
      <dgm:prSet presAssocID="{D350DBF8-0D60-4FC7-B87B-F533BB2CC6C4}" presName="hierChild5" presStyleCnt="0"/>
      <dgm:spPr/>
    </dgm:pt>
    <dgm:pt modelId="{955B7D9D-6AA5-470C-B5C8-0B416557900F}" type="pres">
      <dgm:prSet presAssocID="{0922956D-664E-42F9-B075-0D226881DDD3}" presName="hierChild3" presStyleCnt="0"/>
      <dgm:spPr/>
    </dgm:pt>
  </dgm:ptLst>
  <dgm:cxnLst>
    <dgm:cxn modelId="{D8EDE378-DEBB-4545-B40A-16BA3710B4DC}" type="presOf" srcId="{B722692B-4458-4402-8199-470D5B788012}" destId="{121918B6-0C5E-4C96-81C6-8BA363AF2847}" srcOrd="0" destOrd="0" presId="urn:microsoft.com/office/officeart/2008/layout/NameandTitleOrganizationalChart"/>
    <dgm:cxn modelId="{45AA5B24-07B8-4862-9F80-E503A79B7CC9}" type="presOf" srcId="{39D890E6-FA78-4B84-83F0-5A869E5F0685}" destId="{1B8D9036-82C4-4021-B852-F39DDE10419F}" srcOrd="1" destOrd="0" presId="urn:microsoft.com/office/officeart/2008/layout/NameandTitleOrganizationalChart"/>
    <dgm:cxn modelId="{4AAF389C-EB96-4A2E-8D96-C3709DC912AE}" type="presOf" srcId="{3636F435-6834-4114-B481-82C05962651B}" destId="{DB8CEAA8-1231-44EE-826C-768E5203DF54}" srcOrd="1" destOrd="0" presId="urn:microsoft.com/office/officeart/2008/layout/NameandTitleOrganizationalChart"/>
    <dgm:cxn modelId="{2B19D1E3-EE6C-401B-9F00-EFE8076CDA9F}" type="presOf" srcId="{EF28391E-281D-4B48-827C-F3E9FB31BBDF}" destId="{03F924D4-3A37-44F2-B84C-7E10F190B22C}" srcOrd="0" destOrd="0" presId="urn:microsoft.com/office/officeart/2008/layout/NameandTitleOrganizationalChart"/>
    <dgm:cxn modelId="{40F3A056-4CB3-4C38-BA1E-A876C724A946}" type="presOf" srcId="{20228C85-413B-43C9-96C2-14C37BFCE536}" destId="{31F10445-214E-4AE5-A733-4F924E3297AF}" srcOrd="0" destOrd="0" presId="urn:microsoft.com/office/officeart/2008/layout/NameandTitleOrganizationalChart"/>
    <dgm:cxn modelId="{6E0F1AE5-50D0-4DAE-A321-31CB855E994B}" type="presOf" srcId="{ED9A36FE-0DF3-4AF1-920D-4263B605CB9D}" destId="{CFD66537-9B8B-471D-AD6E-25A934C781A8}" srcOrd="0" destOrd="0" presId="urn:microsoft.com/office/officeart/2008/layout/NameandTitleOrganizationalChart"/>
    <dgm:cxn modelId="{26CD6597-AFA9-4EA3-941A-CB02D8A771EF}" type="presOf" srcId="{48180D1F-88D8-4627-BE1D-5CC561AC360F}" destId="{0FF78097-50E2-47D2-BA9F-71542E0CF9EF}" srcOrd="0" destOrd="0" presId="urn:microsoft.com/office/officeart/2008/layout/NameandTitleOrganizationalChart"/>
    <dgm:cxn modelId="{AB333E5B-8126-4EEB-B1FA-74FEE827B0FE}" type="presOf" srcId="{48E94C6A-817E-4FB9-BF64-B3ADF3BDE217}" destId="{D48C0978-ADC4-48C4-9780-CEFE6AA22CC3}" srcOrd="1" destOrd="0" presId="urn:microsoft.com/office/officeart/2008/layout/NameandTitleOrganizationalChart"/>
    <dgm:cxn modelId="{6B64C65F-08A7-4AC7-A37D-046D1337FC88}" type="presOf" srcId="{48180D1F-88D8-4627-BE1D-5CC561AC360F}" destId="{98ACCB5E-ED58-4FB8-82FD-FC0704A01315}" srcOrd="1" destOrd="0" presId="urn:microsoft.com/office/officeart/2008/layout/NameandTitleOrganizationalChart"/>
    <dgm:cxn modelId="{C7F3F544-ECF5-41EA-B4CA-514E92C595B9}" type="presOf" srcId="{9D0BF609-9273-4AC4-B7DE-CB045CF2DFC9}" destId="{6E29AFD5-FC0B-4440-997F-A1906BD8B3A6}" srcOrd="0" destOrd="0" presId="urn:microsoft.com/office/officeart/2008/layout/NameandTitleOrganizationalChart"/>
    <dgm:cxn modelId="{373844D6-C74B-4276-A94D-83F0BF3B2F7B}" type="presOf" srcId="{9473F4C2-EE45-4F0D-B5D6-04871BCD9478}" destId="{6590DA22-CDF7-4551-A15D-9DC1F2338461}" srcOrd="0" destOrd="0" presId="urn:microsoft.com/office/officeart/2008/layout/NameandTitleOrganizationalChart"/>
    <dgm:cxn modelId="{31E695D5-F8FE-4D37-BB60-522B6FE89A66}" type="presOf" srcId="{477AEF4A-24B9-41DB-8D54-E6AA657DE968}" destId="{64E88FE1-7C31-4068-BC8A-45C46BD5D371}" srcOrd="0" destOrd="0" presId="urn:microsoft.com/office/officeart/2008/layout/NameandTitleOrganizationalChart"/>
    <dgm:cxn modelId="{510FEEC3-88FC-4EC7-BF1F-9096F1D682C4}" type="presOf" srcId="{B722692B-4458-4402-8199-470D5B788012}" destId="{F5990507-DC5B-4817-A442-B7E841637506}" srcOrd="1" destOrd="0" presId="urn:microsoft.com/office/officeart/2008/layout/NameandTitleOrganizationalChart"/>
    <dgm:cxn modelId="{8F8D8213-A3CF-4DBE-87D8-A31860EC3083}" srcId="{9B4E17B1-09D4-4D73-B8F9-25098730C83E}" destId="{A73A7BE6-9A99-4EB2-9BA5-D12DB548ED79}" srcOrd="3" destOrd="0" parTransId="{F12E7E99-D854-4B64-8BC8-4659278A1EDC}" sibTransId="{640734E0-15E3-4BBA-A18E-86F93D375D04}"/>
    <dgm:cxn modelId="{4F563310-A21C-4B1A-9838-1799B926A077}" type="presOf" srcId="{09072ED9-2EE4-43A1-AD2E-35509800EA81}" destId="{4F3424CB-AC69-4CE1-A0E1-11B16E96E362}" srcOrd="0" destOrd="0" presId="urn:microsoft.com/office/officeart/2008/layout/NameandTitleOrganizationalChart"/>
    <dgm:cxn modelId="{5B7075F1-C73D-4C7F-84B5-947FE549A252}" type="presOf" srcId="{273F94A6-2A53-410C-8381-8B5C1F77C87E}" destId="{DDE80EDF-E7FC-49CA-A851-71B64266407A}" srcOrd="1" destOrd="0" presId="urn:microsoft.com/office/officeart/2008/layout/NameandTitleOrganizationalChart"/>
    <dgm:cxn modelId="{465B6A68-BFED-4CA4-9310-77826EF1F1AC}" srcId="{D350DBF8-0D60-4FC7-B87B-F533BB2CC6C4}" destId="{273F94A6-2A53-410C-8381-8B5C1F77C87E}" srcOrd="2" destOrd="0" parTransId="{238E67C3-0C6A-4C48-A437-8B495F850E9F}" sibTransId="{6C9271ED-9573-4EF8-94B3-4ADAAA5FD802}"/>
    <dgm:cxn modelId="{8B5CC031-BB6C-4644-AD89-0AB5B4300AF9}" type="presOf" srcId="{3636F435-6834-4114-B481-82C05962651B}" destId="{8DC7BF0B-71F6-40F3-BCFD-9406F44E80F8}" srcOrd="0" destOrd="0" presId="urn:microsoft.com/office/officeart/2008/layout/NameandTitleOrganizationalChart"/>
    <dgm:cxn modelId="{9EB54AB5-9912-4D4C-BC4B-D371710828BC}" type="presOf" srcId="{0922956D-664E-42F9-B075-0D226881DDD3}" destId="{530C5A4A-64DB-4464-8EC1-D178F65F6F32}" srcOrd="0" destOrd="0" presId="urn:microsoft.com/office/officeart/2008/layout/NameandTitleOrganizationalChart"/>
    <dgm:cxn modelId="{BA9064A3-7AAA-4A28-AAFE-D3C852D0A038}" type="presOf" srcId="{BA13BA6E-F798-4E6E-8DA9-3534241A40B3}" destId="{BBD3755E-F7E3-4FDE-A68E-BA14603D09F6}" srcOrd="0" destOrd="0" presId="urn:microsoft.com/office/officeart/2008/layout/NameandTitleOrganizationalChart"/>
    <dgm:cxn modelId="{6DE72BB1-69BF-40D1-9C58-14513C8EB26F}" type="presOf" srcId="{C4F463D0-4C5F-43CB-9FB5-05BE8B46070F}" destId="{16F8D96A-EEDC-4537-AAF1-8B99CE7BC7E9}" srcOrd="0" destOrd="0" presId="urn:microsoft.com/office/officeart/2008/layout/NameandTitleOrganizationalChart"/>
    <dgm:cxn modelId="{CBDAE4B3-6E44-4753-BE7D-530B2C3F1A17}" srcId="{D350DBF8-0D60-4FC7-B87B-F533BB2CC6C4}" destId="{61DE737C-2C77-4E6B-AA2A-DD2613E1B999}" srcOrd="3" destOrd="0" parTransId="{070B2A1B-F26A-4276-839F-48312561979F}" sibTransId="{B3BF523E-6C0D-489E-B9D8-01595FFAC6D7}"/>
    <dgm:cxn modelId="{4224D791-28E4-4E99-8B97-A04DDCC85B1A}" type="presOf" srcId="{61DE737C-2C77-4E6B-AA2A-DD2613E1B999}" destId="{17F8BA79-0805-4B39-93A7-675D8B68B576}" srcOrd="1" destOrd="0" presId="urn:microsoft.com/office/officeart/2008/layout/NameandTitleOrganizationalChart"/>
    <dgm:cxn modelId="{1D2B4BF5-404F-473F-860F-4098386D79CD}" type="presOf" srcId="{6C9271ED-9573-4EF8-94B3-4ADAAA5FD802}" destId="{B8A4AD40-7836-4849-ABD2-A6EE87367E45}" srcOrd="0" destOrd="0" presId="urn:microsoft.com/office/officeart/2008/layout/NameandTitleOrganizationalChart"/>
    <dgm:cxn modelId="{1BAE1E50-EBE5-4D42-A30B-29A001697362}" type="presOf" srcId="{C9D8E0D5-FAEC-4332-85B3-D14A76BB7838}" destId="{A37D3CC0-211F-4799-BE9E-E1E221F500C2}" srcOrd="0" destOrd="0" presId="urn:microsoft.com/office/officeart/2008/layout/NameandTitleOrganizationalChart"/>
    <dgm:cxn modelId="{84FD682A-1199-438F-AAA6-D9BD1E05E7A2}" type="presOf" srcId="{A0AA5590-7160-4A87-9FB1-F0F5C2D2F56C}" destId="{9915BCAB-D42B-4A64-8D71-9D0ECC2C848D}" srcOrd="0" destOrd="0" presId="urn:microsoft.com/office/officeart/2008/layout/NameandTitleOrganizationalChart"/>
    <dgm:cxn modelId="{9DD68B44-052C-4058-AAA5-685F2CC2408E}" type="presOf" srcId="{A2176DC2-A35A-4E35-9272-A576E0C66DF1}" destId="{A5C043E1-F61C-4163-B842-129341778984}" srcOrd="0" destOrd="0" presId="urn:microsoft.com/office/officeart/2008/layout/NameandTitleOrganizationalChart"/>
    <dgm:cxn modelId="{C216C2E2-265F-4CCB-A578-2834E549BD35}" type="presOf" srcId="{973C80F9-6B28-417D-B69C-3CB17C52BA4C}" destId="{3A5FB0F1-3038-4680-9A89-CD8A5F5968F4}" srcOrd="0" destOrd="0" presId="urn:microsoft.com/office/officeart/2008/layout/NameandTitleOrganizationalChart"/>
    <dgm:cxn modelId="{D81B3E1B-4555-46DB-A69B-1740497DC538}" type="presOf" srcId="{F12E7E99-D854-4B64-8BC8-4659278A1EDC}" destId="{E5964E2F-DE18-48F4-B8AA-B4411CE379D3}" srcOrd="0" destOrd="0" presId="urn:microsoft.com/office/officeart/2008/layout/NameandTitleOrganizationalChart"/>
    <dgm:cxn modelId="{73A52A24-7D43-408C-8B7E-DC67A087EA98}" type="presOf" srcId="{5B8C53FC-586A-4F74-AD04-8CCD3D78B90A}" destId="{F96EE938-A062-4291-8C9D-BE7F82593671}" srcOrd="0" destOrd="0" presId="urn:microsoft.com/office/officeart/2008/layout/NameandTitleOrganizationalChart"/>
    <dgm:cxn modelId="{3E78E0A5-1938-427B-9BFE-E809D906C51B}" type="presOf" srcId="{0922956D-664E-42F9-B075-0D226881DDD3}" destId="{B0468AE5-7808-48CF-BA27-E0F88EBA06A0}" srcOrd="1" destOrd="0" presId="urn:microsoft.com/office/officeart/2008/layout/NameandTitleOrganizationalChart"/>
    <dgm:cxn modelId="{8005113F-9C92-41CF-8630-B579BE01C37F}" srcId="{48180D1F-88D8-4627-BE1D-5CC561AC360F}" destId="{9B4E17B1-09D4-4D73-B8F9-25098730C83E}" srcOrd="1" destOrd="0" parTransId="{BA4A58C2-3F5A-4D49-BFEF-5F7151FEC5B9}" sibTransId="{D4FDC3B9-C328-4EF6-9E10-B991AE1732C2}"/>
    <dgm:cxn modelId="{1038DF2B-AF76-44E2-B5A8-FBC83A56D187}" type="presOf" srcId="{070B2A1B-F26A-4276-839F-48312561979F}" destId="{14CC23BD-370F-4B3C-B085-C5FCFF437E34}" srcOrd="0" destOrd="0" presId="urn:microsoft.com/office/officeart/2008/layout/NameandTitleOrganizationalChart"/>
    <dgm:cxn modelId="{9AAF1C22-5691-4CC7-8704-866FF28B2D58}" type="presOf" srcId="{E09A6517-8B1C-47D1-808B-1FB4DFFA43DA}" destId="{7359A0FF-73AD-4F93-B841-3031D0218DA4}" srcOrd="0" destOrd="0" presId="urn:microsoft.com/office/officeart/2008/layout/NameandTitleOrganizationalChart"/>
    <dgm:cxn modelId="{C447539B-9A07-4904-A040-0EAA6B8EBA1F}" type="presOf" srcId="{7A026E34-E185-4224-8B0F-FD47AD4CAC30}" destId="{A49168FD-C992-43A0-BEDF-D5110FCC4625}" srcOrd="1" destOrd="0" presId="urn:microsoft.com/office/officeart/2008/layout/NameandTitleOrganizationalChart"/>
    <dgm:cxn modelId="{5922B070-375C-4443-A3E4-0FED94F2D975}" srcId="{41DA7D19-4CD5-426C-A138-9500B3DFFA59}" destId="{39D890E6-FA78-4B84-83F0-5A869E5F0685}" srcOrd="0" destOrd="0" parTransId="{C4F463D0-4C5F-43CB-9FB5-05BE8B46070F}" sibTransId="{477AEF4A-24B9-41DB-8D54-E6AA657DE968}"/>
    <dgm:cxn modelId="{735C70B4-8BB6-47EF-A3C8-82C7D4673CC0}" type="presOf" srcId="{41DA7D19-4CD5-426C-A138-9500B3DFFA59}" destId="{6C69B3CD-FC30-4DBE-A198-4E8B87374873}" srcOrd="0" destOrd="0" presId="urn:microsoft.com/office/officeart/2008/layout/NameandTitleOrganizationalChart"/>
    <dgm:cxn modelId="{5B32A898-C8D2-4279-9F40-9147137A609D}" srcId="{48180D1F-88D8-4627-BE1D-5CC561AC360F}" destId="{41DA7D19-4CD5-426C-A138-9500B3DFFA59}" srcOrd="0" destOrd="0" parTransId="{DB5BBA7D-0BFB-44D9-AE1B-7E78E88B0213}" sibTransId="{E09A6517-8B1C-47D1-808B-1FB4DFFA43DA}"/>
    <dgm:cxn modelId="{04AEA4B9-D339-49FD-A8CF-61DB99547856}" type="presOf" srcId="{273F94A6-2A53-410C-8381-8B5C1F77C87E}" destId="{BA9DFAC9-4B67-4E8F-B486-1C42A69576E9}" srcOrd="0" destOrd="0" presId="urn:microsoft.com/office/officeart/2008/layout/NameandTitleOrganizationalChart"/>
    <dgm:cxn modelId="{21901420-ED12-4BE4-987D-75271F518476}" type="presOf" srcId="{DF9A8A4A-3A2D-4D6B-9631-A2B8385945E7}" destId="{AF62B1E8-2141-4F8C-9D10-0572D6E1EAA4}" srcOrd="0" destOrd="0" presId="urn:microsoft.com/office/officeart/2008/layout/NameandTitleOrganizationalChart"/>
    <dgm:cxn modelId="{E8B05D94-65A1-429C-9B3F-489570295313}" srcId="{0922956D-664E-42F9-B075-0D226881DDD3}" destId="{8B515B6C-618B-4918-8B47-3A4B55418F5F}" srcOrd="0" destOrd="0" parTransId="{4BFFA2D2-820E-4D9E-9E84-64D8B8716F21}" sibTransId="{9473F4C2-EE45-4F0D-B5D6-04871BCD9478}"/>
    <dgm:cxn modelId="{A9C6662D-DB37-4F63-A55C-9211E5DC3505}" srcId="{61DE737C-2C77-4E6B-AA2A-DD2613E1B999}" destId="{20228C85-413B-43C9-96C2-14C37BFCE536}" srcOrd="1" destOrd="0" parTransId="{55449D29-AA55-419A-BE1E-3D89E70DAA82}" sibTransId="{EF28391E-281D-4B48-827C-F3E9FB31BBDF}"/>
    <dgm:cxn modelId="{89114D19-C907-49A1-A368-8D43421A7FA2}" type="presOf" srcId="{081F5424-190C-44F1-84C0-6F923A08B812}" destId="{C3A6D4C9-D2C2-4A70-BD6D-31CF111D2827}" srcOrd="0" destOrd="0" presId="urn:microsoft.com/office/officeart/2008/layout/NameandTitleOrganizationalChart"/>
    <dgm:cxn modelId="{1520BAE0-DA6F-4D28-9A5D-F053AB1DBE55}" type="presOf" srcId="{B2A90ECF-F64A-4A23-97A7-4F3277654BE8}" destId="{EE8D49E8-5D25-4D1E-9838-034AE8E59F3E}" srcOrd="0" destOrd="0" presId="urn:microsoft.com/office/officeart/2008/layout/NameandTitleOrganizationalChart"/>
    <dgm:cxn modelId="{3E6EAB0D-8534-4D7F-90CF-606F538C02DC}" type="presOf" srcId="{39D890E6-FA78-4B84-83F0-5A869E5F0685}" destId="{63AD57AA-C729-4373-BDBA-E8974F19542F}" srcOrd="0" destOrd="0" presId="urn:microsoft.com/office/officeart/2008/layout/NameandTitleOrganizationalChart"/>
    <dgm:cxn modelId="{1F594AA7-5197-4AF4-9437-F441F0583E8C}" type="presOf" srcId="{20228C85-413B-43C9-96C2-14C37BFCE536}" destId="{9A27C0A7-9051-4A33-97D8-948492592ADE}" srcOrd="1" destOrd="0" presId="urn:microsoft.com/office/officeart/2008/layout/NameandTitleOrganizationalChart"/>
    <dgm:cxn modelId="{3FB78795-F2FE-4D2E-ABCF-64292F284CA5}" type="presOf" srcId="{EC50235F-C94D-4F30-9D49-47F6BF42B9D5}" destId="{EA4E6959-6B19-402D-87BC-77A097263E92}" srcOrd="0" destOrd="0" presId="urn:microsoft.com/office/officeart/2008/layout/NameandTitleOrganizationalChart"/>
    <dgm:cxn modelId="{E717ED7A-BBC7-4493-9745-2ADA085E0E0E}" type="presOf" srcId="{DA59E65E-FF4B-4D71-8CE5-050D0181C5FF}" destId="{BE0A466F-9456-4CFB-9EBC-4231820130B1}" srcOrd="0" destOrd="0" presId="urn:microsoft.com/office/officeart/2008/layout/NameandTitleOrganizationalChart"/>
    <dgm:cxn modelId="{DEA534EA-0A4A-4E5F-B24F-D1B01F94E3F3}" type="presOf" srcId="{26087548-B67A-452F-A223-00D921183062}" destId="{6E98A664-9AFC-4040-A9CD-B99F7D37BB06}" srcOrd="1" destOrd="0" presId="urn:microsoft.com/office/officeart/2008/layout/NameandTitleOrganizationalChart"/>
    <dgm:cxn modelId="{6F6E8C4C-5E07-4AF0-B71D-57364E58B6A3}" type="presOf" srcId="{4BFFA2D2-820E-4D9E-9E84-64D8B8716F21}" destId="{3BC1D947-C686-4D8A-9CEB-97249BF0CA04}" srcOrd="0" destOrd="0" presId="urn:microsoft.com/office/officeart/2008/layout/NameandTitleOrganizationalChart"/>
    <dgm:cxn modelId="{8F1E0E06-17CD-4B6D-9CE9-CCF7275E5C92}" type="presOf" srcId="{9B4E17B1-09D4-4D73-B8F9-25098730C83E}" destId="{5C4D6C18-6715-418B-BF4A-AD178C4171D9}" srcOrd="1" destOrd="0" presId="urn:microsoft.com/office/officeart/2008/layout/NameandTitleOrganizationalChart"/>
    <dgm:cxn modelId="{E4CB7A86-5C58-4421-9702-0D54C81EBE2D}" type="presOf" srcId="{48E94C6A-817E-4FB9-BF64-B3ADF3BDE217}" destId="{AA82B322-364C-45D9-9B69-999B3EC86987}" srcOrd="0" destOrd="0" presId="urn:microsoft.com/office/officeart/2008/layout/NameandTitleOrganizationalChart"/>
    <dgm:cxn modelId="{F510AB16-D31E-481E-8C40-9D36D5E4DC71}" type="presOf" srcId="{BA4A58C2-3F5A-4D49-BFEF-5F7151FEC5B9}" destId="{DAB1B3B2-0B53-45B4-99E2-860A13DE0EFD}" srcOrd="0" destOrd="0" presId="urn:microsoft.com/office/officeart/2008/layout/NameandTitleOrganizationalChart"/>
    <dgm:cxn modelId="{188235F8-F747-4600-8378-7B7C72D145B1}" type="presOf" srcId="{0D6E5227-9F87-406B-8976-FC4BBB0C60EC}" destId="{229A51CE-239C-4C9F-9596-FAC45FF77A39}" srcOrd="0" destOrd="0" presId="urn:microsoft.com/office/officeart/2008/layout/NameandTitleOrganizationalChart"/>
    <dgm:cxn modelId="{650008D2-A74A-4B7A-BAA8-877BC8AE6A21}" type="presOf" srcId="{61DE737C-2C77-4E6B-AA2A-DD2613E1B999}" destId="{6850F4A1-9DCA-4D34-ABCC-CF575EB4003A}" srcOrd="0" destOrd="0" presId="urn:microsoft.com/office/officeart/2008/layout/NameandTitleOrganizationalChart"/>
    <dgm:cxn modelId="{3F4E274D-C8D7-41EA-8B3A-CC5429C0DC1F}" type="presOf" srcId="{819E221C-99CE-41F8-A98B-38BAAC44CDB9}" destId="{1E46263F-CB6C-453F-B7CE-901EC020EDF4}" srcOrd="0" destOrd="0" presId="urn:microsoft.com/office/officeart/2008/layout/NameandTitleOrganizationalChart"/>
    <dgm:cxn modelId="{01073F83-650F-4CE9-A4B0-028C6078773D}" type="presOf" srcId="{A6E78788-8829-4B47-A2CF-D9FBDFB9202A}" destId="{F05138BB-1D35-4F5E-B3F0-F063596F4A3D}" srcOrd="0" destOrd="0" presId="urn:microsoft.com/office/officeart/2008/layout/NameandTitleOrganizationalChart"/>
    <dgm:cxn modelId="{7A1D4FCF-65F3-489D-8F10-B1BE22B8DA05}" type="presOf" srcId="{8B515B6C-618B-4918-8B47-3A4B55418F5F}" destId="{BD1825F7-DCC5-45FF-830C-56BB7A71A162}" srcOrd="1" destOrd="0" presId="urn:microsoft.com/office/officeart/2008/layout/NameandTitleOrganizationalChart"/>
    <dgm:cxn modelId="{67CB82B4-63D0-4D9B-99E5-53E41AA1D235}" type="presOf" srcId="{FC0224FE-8A5A-43AA-B819-EC718F2D9D88}" destId="{D44AA6AE-7A74-4893-97C1-26FD134722E4}" srcOrd="1" destOrd="0" presId="urn:microsoft.com/office/officeart/2008/layout/NameandTitleOrganizationalChart"/>
    <dgm:cxn modelId="{EA915AE7-08E1-4CA1-A009-9BE6DD52DC2B}" type="presOf" srcId="{9B4E17B1-09D4-4D73-B8F9-25098730C83E}" destId="{7123B642-A9A5-4241-9EF7-5C83E9132BE3}" srcOrd="0" destOrd="0" presId="urn:microsoft.com/office/officeart/2008/layout/NameandTitleOrganizationalChart"/>
    <dgm:cxn modelId="{7C430969-BB44-41B5-8679-0B3BD11D8FA8}" type="presOf" srcId="{970E9256-0E40-4F57-86BB-528D5CEC370C}" destId="{53EAF9D3-6894-4F66-A00E-243C2A86AAB0}" srcOrd="0" destOrd="0" presId="urn:microsoft.com/office/officeart/2008/layout/NameandTitleOrganizationalChart"/>
    <dgm:cxn modelId="{AA2E9A9B-8187-4902-9E5D-84CFBC987F9C}" srcId="{273F94A6-2A53-410C-8381-8B5C1F77C87E}" destId="{FC0224FE-8A5A-43AA-B819-EC718F2D9D88}" srcOrd="0" destOrd="0" parTransId="{2228E573-69AB-4DDA-BFCD-207B5BC9D7A3}" sibTransId="{09072ED9-2EE4-43A1-AD2E-35509800EA81}"/>
    <dgm:cxn modelId="{2237228F-4B73-4F79-AB4C-A3D9F037D70E}" type="presOf" srcId="{8B515B6C-618B-4918-8B47-3A4B55418F5F}" destId="{F6B2EFD7-03F6-4E7F-92DC-A6FCFA40EDC4}" srcOrd="0" destOrd="0" presId="urn:microsoft.com/office/officeart/2008/layout/NameandTitleOrganizationalChart"/>
    <dgm:cxn modelId="{56C41B1C-4359-4B7F-9154-46B65E4C253A}" type="presOf" srcId="{74E1C38E-2D96-4EED-BF4B-4C82AC42632B}" destId="{0F70A890-190D-46ED-A95A-D20B441D511C}" srcOrd="0" destOrd="0" presId="urn:microsoft.com/office/officeart/2008/layout/NameandTitleOrganizationalChart"/>
    <dgm:cxn modelId="{3A65BDB3-ED75-4692-B508-D1B3D1C00DA8}" type="presOf" srcId="{50DEC58B-2EBB-42E2-BAF7-C9FCB343830C}" destId="{4D02B705-4719-44D7-A2D5-007D13CF60C9}" srcOrd="0" destOrd="0" presId="urn:microsoft.com/office/officeart/2008/layout/NameandTitleOrganizationalChart"/>
    <dgm:cxn modelId="{53E0F256-FAFE-4B16-91C8-7E51C94AA3B7}" type="presOf" srcId="{7A026E34-E185-4224-8B0F-FD47AD4CAC30}" destId="{C7D4E74D-C39B-4580-BF08-0BA629944A54}" srcOrd="0" destOrd="0" presId="urn:microsoft.com/office/officeart/2008/layout/NameandTitleOrganizationalChart"/>
    <dgm:cxn modelId="{94D2ACF4-F7CC-4C40-9EFF-FC92B09F67C8}" srcId="{ED9A36FE-0DF3-4AF1-920D-4263B605CB9D}" destId="{0922956D-664E-42F9-B075-0D226881DDD3}" srcOrd="0" destOrd="0" parTransId="{3254A42C-BDD5-4709-AAF9-3CC081A4953D}" sibTransId="{0D6E5227-9F87-406B-8976-FC4BBB0C60EC}"/>
    <dgm:cxn modelId="{22FDACDD-155D-4775-93EE-919D09C81D27}" type="presOf" srcId="{238E67C3-0C6A-4C48-A437-8B495F850E9F}" destId="{574986E7-689B-4591-8708-62C9E0AB4347}" srcOrd="0" destOrd="0" presId="urn:microsoft.com/office/officeart/2008/layout/NameandTitleOrganizationalChart"/>
    <dgm:cxn modelId="{507961AB-C8ED-47F2-90D8-49CF27C95F6E}" srcId="{9B4E17B1-09D4-4D73-B8F9-25098730C83E}" destId="{B722692B-4458-4402-8199-470D5B788012}" srcOrd="2" destOrd="0" parTransId="{B2A90ECF-F64A-4A23-97A7-4F3277654BE8}" sibTransId="{A6E78788-8829-4B47-A2CF-D9FBDFB9202A}"/>
    <dgm:cxn modelId="{5EDB14A2-19C7-4823-9F8C-B344E59CB748}" srcId="{8B515B6C-618B-4918-8B47-3A4B55418F5F}" destId="{50DEC58B-2EBB-42E2-BAF7-C9FCB343830C}" srcOrd="0" destOrd="0" parTransId="{5B8C53FC-586A-4F74-AD04-8CCD3D78B90A}" sibTransId="{973C80F9-6B28-417D-B69C-3CB17C52BA4C}"/>
    <dgm:cxn modelId="{69F09E38-69BD-4C9C-A09B-23C11D10818A}" type="presOf" srcId="{D4FDC3B9-C328-4EF6-9E10-B991AE1732C2}" destId="{EBF724AB-C678-42EE-91F5-BC273227328B}" srcOrd="0" destOrd="0" presId="urn:microsoft.com/office/officeart/2008/layout/NameandTitleOrganizationalChart"/>
    <dgm:cxn modelId="{23AEAA75-0B63-401F-81C9-57659ABC1ABE}" type="presOf" srcId="{A1C6D2A1-C75F-40D4-B1AB-3FCE2FA38AFF}" destId="{A62227E5-B4BD-43EF-938C-741DDCF6E5F7}" srcOrd="0" destOrd="0" presId="urn:microsoft.com/office/officeart/2008/layout/NameandTitleOrganizationalChart"/>
    <dgm:cxn modelId="{ABCE669F-30D6-40D9-A247-EDECA0EEB532}" srcId="{9B4E17B1-09D4-4D73-B8F9-25098730C83E}" destId="{74E1C38E-2D96-4EED-BF4B-4C82AC42632B}" srcOrd="0" destOrd="0" parTransId="{A0AA5590-7160-4A87-9FB1-F0F5C2D2F56C}" sibTransId="{C9D8E0D5-FAEC-4332-85B3-D14A76BB7838}"/>
    <dgm:cxn modelId="{F41AF624-831F-45B1-8462-014E8BEF5CF0}" type="presOf" srcId="{640734E0-15E3-4BBA-A18E-86F93D375D04}" destId="{224D3D16-EC21-4FE4-9FBA-7BD5F60F93AF}" srcOrd="0" destOrd="0" presId="urn:microsoft.com/office/officeart/2008/layout/NameandTitleOrganizationalChart"/>
    <dgm:cxn modelId="{F10B8F92-8820-4F90-BC29-5E34B5D65004}" srcId="{39D890E6-FA78-4B84-83F0-5A869E5F0685}" destId="{7A026E34-E185-4224-8B0F-FD47AD4CAC30}" srcOrd="1" destOrd="0" parTransId="{081F5424-190C-44F1-84C0-6F923A08B812}" sibTransId="{A1C6D2A1-C75F-40D4-B1AB-3FCE2FA38AFF}"/>
    <dgm:cxn modelId="{84626CBB-8D0A-4E51-8912-0787CF2C89BB}" srcId="{D350DBF8-0D60-4FC7-B87B-F533BB2CC6C4}" destId="{48E94C6A-817E-4FB9-BF64-B3ADF3BDE217}" srcOrd="1" destOrd="0" parTransId="{BA13BA6E-F798-4E6E-8DA9-3534241A40B3}" sibTransId="{49925FA8-19DA-4145-B63C-9DF7028FE9BF}"/>
    <dgm:cxn modelId="{05D1EE58-1D56-4E21-BBD7-CC6C029EBBBB}" srcId="{9B4E17B1-09D4-4D73-B8F9-25098730C83E}" destId="{3636F435-6834-4114-B481-82C05962651B}" srcOrd="1" destOrd="0" parTransId="{EC50235F-C94D-4F30-9D49-47F6BF42B9D5}" sibTransId="{6FE5B917-9C36-4D2A-AE38-E3F8DFC147DC}"/>
    <dgm:cxn modelId="{4BDC2A45-2FD9-4B50-A663-2C5C6D30E68F}" type="presOf" srcId="{D350DBF8-0D60-4FC7-B87B-F533BB2CC6C4}" destId="{F73AF20D-A453-4DD4-B5F9-4CB5EBD1FCED}" srcOrd="1" destOrd="0" presId="urn:microsoft.com/office/officeart/2008/layout/NameandTitleOrganizationalChart"/>
    <dgm:cxn modelId="{D01A9D0B-BA56-4FBB-BA5A-92815C39CD0E}" srcId="{D350DBF8-0D60-4FC7-B87B-F533BB2CC6C4}" destId="{48180D1F-88D8-4627-BE1D-5CC561AC360F}" srcOrd="0" destOrd="0" parTransId="{DA59E65E-FF4B-4D71-8CE5-050D0181C5FF}" sibTransId="{8C093FE0-8BDD-4B2F-9542-BE5D27564D30}"/>
    <dgm:cxn modelId="{C233B8CD-26EB-4D9B-A279-BDBF081D2663}" srcId="{39D890E6-FA78-4B84-83F0-5A869E5F0685}" destId="{D35D8867-60ED-4F15-9D28-0336C8DAC846}" srcOrd="0" destOrd="0" parTransId="{06C3E8BD-FFBB-4DCE-8DC1-C8C17B8A9DE5}" sibTransId="{819E221C-99CE-41F8-A98B-38BAAC44CDB9}"/>
    <dgm:cxn modelId="{AB983B1A-C196-4915-B37B-5752FB5872F7}" type="presOf" srcId="{FC0224FE-8A5A-43AA-B819-EC718F2D9D88}" destId="{6B10D068-F137-43D1-BE25-4EE51439F422}" srcOrd="0" destOrd="0" presId="urn:microsoft.com/office/officeart/2008/layout/NameandTitleOrganizationalChart"/>
    <dgm:cxn modelId="{D1FBA6E4-269F-4B5D-BB61-7FC264939DBF}" type="presOf" srcId="{41DA7D19-4CD5-426C-A138-9500B3DFFA59}" destId="{627E0B3D-40C8-45DC-BABA-484C70E18197}" srcOrd="1" destOrd="0" presId="urn:microsoft.com/office/officeart/2008/layout/NameandTitleOrganizationalChart"/>
    <dgm:cxn modelId="{2E7B7F93-EC16-4141-A87E-64BBC2F1C655}" type="presOf" srcId="{26087548-B67A-452F-A223-00D921183062}" destId="{8881BE83-0CB1-4223-AD37-0BC0ED25165F}" srcOrd="0" destOrd="0" presId="urn:microsoft.com/office/officeart/2008/layout/NameandTitleOrganizationalChart"/>
    <dgm:cxn modelId="{7D3EA34F-2307-446D-ADAE-0C4316511F81}" type="presOf" srcId="{5EE728E7-CAE2-454E-9463-E1487E26831B}" destId="{833E8AAE-24F7-4D96-AD8D-0443499C56C3}" srcOrd="0" destOrd="0" presId="urn:microsoft.com/office/officeart/2008/layout/NameandTitleOrganizationalChart"/>
    <dgm:cxn modelId="{CEA39D30-6BCA-4DC7-8531-FBF006B75F5E}" type="presOf" srcId="{D35D8867-60ED-4F15-9D28-0336C8DAC846}" destId="{64318798-18BD-461A-91FD-3FD4276C9D7B}" srcOrd="1" destOrd="0" presId="urn:microsoft.com/office/officeart/2008/layout/NameandTitleOrganizationalChart"/>
    <dgm:cxn modelId="{F18BF5F2-0BA2-4FFA-8F6F-C9C03069D1BF}" type="presOf" srcId="{65CFF33A-C991-4084-9366-CBA184260566}" destId="{A980D919-174F-43C5-BADF-4A4C4C067C49}" srcOrd="0" destOrd="0" presId="urn:microsoft.com/office/officeart/2008/layout/NameandTitleOrganizationalChart"/>
    <dgm:cxn modelId="{0C56D6F6-F573-4A48-88E1-790CF00CD1AD}" type="presOf" srcId="{B3BF523E-6C0D-489E-B9D8-01595FFAC6D7}" destId="{FADF3A57-FCDC-4D44-83B6-DA8782419E19}" srcOrd="0" destOrd="0" presId="urn:microsoft.com/office/officeart/2008/layout/NameandTitleOrganizationalChart"/>
    <dgm:cxn modelId="{AC5DCDD8-DD55-4903-BBF5-2AA990EA6839}" type="presOf" srcId="{A73A7BE6-9A99-4EB2-9BA5-D12DB548ED79}" destId="{8A15C213-E61F-4F09-854C-76D41A938984}" srcOrd="1" destOrd="0" presId="urn:microsoft.com/office/officeart/2008/layout/NameandTitleOrganizationalChart"/>
    <dgm:cxn modelId="{95D834C4-6044-4AC7-A191-43BA447E912E}" type="presOf" srcId="{A73A7BE6-9A99-4EB2-9BA5-D12DB548ED79}" destId="{571C74AE-9050-4FDE-96A6-7FE20843DA51}" srcOrd="0" destOrd="0" presId="urn:microsoft.com/office/officeart/2008/layout/NameandTitleOrganizationalChart"/>
    <dgm:cxn modelId="{B5CD445F-6512-46AF-8B1B-F328CC3B6CA8}" type="presOf" srcId="{2228E573-69AB-4DDA-BFCD-207B5BC9D7A3}" destId="{D4E2E72B-3211-491F-9030-E9FE3F475744}" srcOrd="0" destOrd="0" presId="urn:microsoft.com/office/officeart/2008/layout/NameandTitleOrganizationalChart"/>
    <dgm:cxn modelId="{20A9407D-E62F-4D75-A8E4-7194D51B57A7}" type="presOf" srcId="{06C3E8BD-FFBB-4DCE-8DC1-C8C17B8A9DE5}" destId="{6DEC00B5-1B52-439B-AF32-CAAD622FF29C}" srcOrd="0" destOrd="0" presId="urn:microsoft.com/office/officeart/2008/layout/NameandTitleOrganizationalChart"/>
    <dgm:cxn modelId="{2C910982-9CC9-4A22-B5F7-4FACB6BB3B03}" type="presOf" srcId="{49925FA8-19DA-4145-B63C-9DF7028FE9BF}" destId="{07601EEB-8525-4106-B434-5E6AB60493BF}" srcOrd="0" destOrd="0" presId="urn:microsoft.com/office/officeart/2008/layout/NameandTitleOrganizationalChart"/>
    <dgm:cxn modelId="{3F301013-F495-4A47-B3B7-CB2A7E002057}" type="presOf" srcId="{DB5BBA7D-0BFB-44D9-AE1B-7E78E88B0213}" destId="{F853C888-BE8A-4CC2-B694-AFC73641A67E}" srcOrd="0" destOrd="0" presId="urn:microsoft.com/office/officeart/2008/layout/NameandTitleOrganizationalChart"/>
    <dgm:cxn modelId="{61ED4C39-4CFB-4D02-9A0E-498F2D771591}" srcId="{61DE737C-2C77-4E6B-AA2A-DD2613E1B999}" destId="{970E9256-0E40-4F57-86BB-528D5CEC370C}" srcOrd="0" destOrd="0" parTransId="{A2176DC2-A35A-4E35-9272-A576E0C66DF1}" sibTransId="{5EE728E7-CAE2-454E-9463-E1487E26831B}"/>
    <dgm:cxn modelId="{CD976547-742F-45EF-8AA2-FC484A95FD0A}" srcId="{0922956D-664E-42F9-B075-0D226881DDD3}" destId="{D350DBF8-0D60-4FC7-B87B-F533BB2CC6C4}" srcOrd="1" destOrd="0" parTransId="{DA7A7317-48FE-4C95-99EB-5058C69CDEE8}" sibTransId="{DF9A8A4A-3A2D-4D6B-9631-A2B8385945E7}"/>
    <dgm:cxn modelId="{2DC4A2D9-CFEE-4721-BCE8-4BDE2B87B72F}" type="presOf" srcId="{D35D8867-60ED-4F15-9D28-0336C8DAC846}" destId="{9711F415-24D4-4343-9843-E001D19440E2}" srcOrd="0" destOrd="0" presId="urn:microsoft.com/office/officeart/2008/layout/NameandTitleOrganizationalChart"/>
    <dgm:cxn modelId="{F54FEDBA-AC85-4A56-8A9C-1881FEAEA212}" srcId="{8B515B6C-618B-4918-8B47-3A4B55418F5F}" destId="{26087548-B67A-452F-A223-00D921183062}" srcOrd="1" destOrd="0" parTransId="{9D0BF609-9273-4AC4-B7DE-CB045CF2DFC9}" sibTransId="{65CFF33A-C991-4084-9366-CBA184260566}"/>
    <dgm:cxn modelId="{DCAFDA06-04DB-418E-93C7-FAAFBC1566CC}" type="presOf" srcId="{D350DBF8-0D60-4FC7-B87B-F533BB2CC6C4}" destId="{183249F1-4732-47B8-B2CB-36F856B4BDE2}" srcOrd="0" destOrd="0" presId="urn:microsoft.com/office/officeart/2008/layout/NameandTitleOrganizationalChart"/>
    <dgm:cxn modelId="{3353C46B-9DEA-4014-9138-53A6E017F718}" type="presOf" srcId="{970E9256-0E40-4F57-86BB-528D5CEC370C}" destId="{A670B921-7260-4F18-92BA-FEFB0BAB8BDF}" srcOrd="1" destOrd="0" presId="urn:microsoft.com/office/officeart/2008/layout/NameandTitleOrganizationalChart"/>
    <dgm:cxn modelId="{FB10BB09-B98D-40CD-9DA5-C2AAD72B506E}" type="presOf" srcId="{50DEC58B-2EBB-42E2-BAF7-C9FCB343830C}" destId="{6A18A195-04DA-4DD7-A591-A83647C155BA}" srcOrd="1" destOrd="0" presId="urn:microsoft.com/office/officeart/2008/layout/NameandTitleOrganizationalChart"/>
    <dgm:cxn modelId="{F711C005-6503-4789-BE10-23AAD6B326C4}" type="presOf" srcId="{55449D29-AA55-419A-BE1E-3D89E70DAA82}" destId="{2B4DE41F-6E5F-4F32-A735-28DC7D5B4604}" srcOrd="0" destOrd="0" presId="urn:microsoft.com/office/officeart/2008/layout/NameandTitleOrganizationalChart"/>
    <dgm:cxn modelId="{4E61A6AC-E739-42FE-8760-2EBA4EAFA784}" type="presOf" srcId="{6FE5B917-9C36-4D2A-AE38-E3F8DFC147DC}" destId="{25982EC1-E7C8-4DEE-AA5B-2BD1465A33C4}" srcOrd="0" destOrd="0" presId="urn:microsoft.com/office/officeart/2008/layout/NameandTitleOrganizationalChart"/>
    <dgm:cxn modelId="{6A3CBD67-A073-4347-AC38-EE7070F3E1CF}" type="presOf" srcId="{74E1C38E-2D96-4EED-BF4B-4C82AC42632B}" destId="{50842DAA-551D-4663-AF8F-D0F04606760D}" srcOrd="1" destOrd="0" presId="urn:microsoft.com/office/officeart/2008/layout/NameandTitleOrganizationalChart"/>
    <dgm:cxn modelId="{CBD82D60-421C-432C-A290-F1C4C2033FF2}" type="presOf" srcId="{DA7A7317-48FE-4C95-99EB-5058C69CDEE8}" destId="{18BA8623-4B03-424A-8C99-CB04E9962878}" srcOrd="0" destOrd="0" presId="urn:microsoft.com/office/officeart/2008/layout/NameandTitleOrganizationalChart"/>
    <dgm:cxn modelId="{8359C563-CB03-41D9-8C1B-663005B33EAE}" type="presOf" srcId="{8C093FE0-8BDD-4B2F-9542-BE5D27564D30}" destId="{B66EBFEC-0523-4E2B-A3DC-69642D11803A}" srcOrd="0" destOrd="0" presId="urn:microsoft.com/office/officeart/2008/layout/NameandTitleOrganizationalChart"/>
    <dgm:cxn modelId="{6C21FEE9-5FC8-42DA-A9FA-31131F79BEDC}" type="presParOf" srcId="{CFD66537-9B8B-471D-AD6E-25A934C781A8}" destId="{8D274960-81A3-48E6-B2BE-3FA85D63CD52}" srcOrd="0" destOrd="0" presId="urn:microsoft.com/office/officeart/2008/layout/NameandTitleOrganizationalChart"/>
    <dgm:cxn modelId="{375A786D-DA79-4D54-8FEC-E0DD56F306DE}" type="presParOf" srcId="{8D274960-81A3-48E6-B2BE-3FA85D63CD52}" destId="{53795E20-F200-4F35-ADA1-72A0F3F33073}" srcOrd="0" destOrd="0" presId="urn:microsoft.com/office/officeart/2008/layout/NameandTitleOrganizationalChart"/>
    <dgm:cxn modelId="{C3794C9C-86AA-462A-8DF5-5FBEA10C694A}" type="presParOf" srcId="{53795E20-F200-4F35-ADA1-72A0F3F33073}" destId="{530C5A4A-64DB-4464-8EC1-D178F65F6F32}" srcOrd="0" destOrd="0" presId="urn:microsoft.com/office/officeart/2008/layout/NameandTitleOrganizationalChart"/>
    <dgm:cxn modelId="{52741F69-1F87-4DE5-B232-44EF6381C5A5}" type="presParOf" srcId="{53795E20-F200-4F35-ADA1-72A0F3F33073}" destId="{229A51CE-239C-4C9F-9596-FAC45FF77A39}" srcOrd="1" destOrd="0" presId="urn:microsoft.com/office/officeart/2008/layout/NameandTitleOrganizationalChart"/>
    <dgm:cxn modelId="{49C4FD96-EE01-4F9F-B747-F844438BB7B1}" type="presParOf" srcId="{53795E20-F200-4F35-ADA1-72A0F3F33073}" destId="{B0468AE5-7808-48CF-BA27-E0F88EBA06A0}" srcOrd="2" destOrd="0" presId="urn:microsoft.com/office/officeart/2008/layout/NameandTitleOrganizationalChart"/>
    <dgm:cxn modelId="{D5E52B9F-EC29-4D05-A57B-FB00D90C59A5}" type="presParOf" srcId="{8D274960-81A3-48E6-B2BE-3FA85D63CD52}" destId="{ED306BBD-DC0F-4212-99AB-4A83A2E28369}" srcOrd="1" destOrd="0" presId="urn:microsoft.com/office/officeart/2008/layout/NameandTitleOrganizationalChart"/>
    <dgm:cxn modelId="{7AEE70BA-75FB-4765-B386-5192272359FF}" type="presParOf" srcId="{ED306BBD-DC0F-4212-99AB-4A83A2E28369}" destId="{3BC1D947-C686-4D8A-9CEB-97249BF0CA04}" srcOrd="0" destOrd="0" presId="urn:microsoft.com/office/officeart/2008/layout/NameandTitleOrganizationalChart"/>
    <dgm:cxn modelId="{C69E12B3-2F45-4EE9-B2FA-439CD44C223E}" type="presParOf" srcId="{ED306BBD-DC0F-4212-99AB-4A83A2E28369}" destId="{FCDE7072-AD8E-4A77-9E5C-176027DF67C4}" srcOrd="1" destOrd="0" presId="urn:microsoft.com/office/officeart/2008/layout/NameandTitleOrganizationalChart"/>
    <dgm:cxn modelId="{B221CBB0-1A0A-4667-999F-17679738DD77}" type="presParOf" srcId="{FCDE7072-AD8E-4A77-9E5C-176027DF67C4}" destId="{B254B688-77C1-4B50-88C4-449BDF4DB8CB}" srcOrd="0" destOrd="0" presId="urn:microsoft.com/office/officeart/2008/layout/NameandTitleOrganizationalChart"/>
    <dgm:cxn modelId="{95EC1CB8-FCEF-4B90-B45F-8199C6C1984F}" type="presParOf" srcId="{B254B688-77C1-4B50-88C4-449BDF4DB8CB}" destId="{F6B2EFD7-03F6-4E7F-92DC-A6FCFA40EDC4}" srcOrd="0" destOrd="0" presId="urn:microsoft.com/office/officeart/2008/layout/NameandTitleOrganizationalChart"/>
    <dgm:cxn modelId="{4E4BB76E-E08F-4243-8F57-43FFB6678D05}" type="presParOf" srcId="{B254B688-77C1-4B50-88C4-449BDF4DB8CB}" destId="{6590DA22-CDF7-4551-A15D-9DC1F2338461}" srcOrd="1" destOrd="0" presId="urn:microsoft.com/office/officeart/2008/layout/NameandTitleOrganizationalChart"/>
    <dgm:cxn modelId="{ED8EAA0C-D0B6-47D8-8394-BF952957DBA7}" type="presParOf" srcId="{B254B688-77C1-4B50-88C4-449BDF4DB8CB}" destId="{BD1825F7-DCC5-45FF-830C-56BB7A71A162}" srcOrd="2" destOrd="0" presId="urn:microsoft.com/office/officeart/2008/layout/NameandTitleOrganizationalChart"/>
    <dgm:cxn modelId="{3B0D616B-4585-46F5-B1CD-149FB11698C2}" type="presParOf" srcId="{FCDE7072-AD8E-4A77-9E5C-176027DF67C4}" destId="{4750C1A4-CA07-4B8F-BC61-F8A6B07BC8C7}" srcOrd="1" destOrd="0" presId="urn:microsoft.com/office/officeart/2008/layout/NameandTitleOrganizationalChart"/>
    <dgm:cxn modelId="{C8C4E437-A78C-4100-BA89-C171B9B96B5B}" type="presParOf" srcId="{4750C1A4-CA07-4B8F-BC61-F8A6B07BC8C7}" destId="{F96EE938-A062-4291-8C9D-BE7F82593671}" srcOrd="0" destOrd="0" presId="urn:microsoft.com/office/officeart/2008/layout/NameandTitleOrganizationalChart"/>
    <dgm:cxn modelId="{903BB374-7D86-4A28-8B9A-7B985862D679}" type="presParOf" srcId="{4750C1A4-CA07-4B8F-BC61-F8A6B07BC8C7}" destId="{B0B64C8D-3566-412A-87A2-A19D7A1256A6}" srcOrd="1" destOrd="0" presId="urn:microsoft.com/office/officeart/2008/layout/NameandTitleOrganizationalChart"/>
    <dgm:cxn modelId="{AEC5CB9A-7BC9-4B2A-85A5-28EA2DBC9B30}" type="presParOf" srcId="{B0B64C8D-3566-412A-87A2-A19D7A1256A6}" destId="{FF65D3CA-56A3-48CE-B28B-C452FAE6069F}" srcOrd="0" destOrd="0" presId="urn:microsoft.com/office/officeart/2008/layout/NameandTitleOrganizationalChart"/>
    <dgm:cxn modelId="{E1929FE6-C0BE-426C-8678-4918C23E5D0F}" type="presParOf" srcId="{FF65D3CA-56A3-48CE-B28B-C452FAE6069F}" destId="{4D02B705-4719-44D7-A2D5-007D13CF60C9}" srcOrd="0" destOrd="0" presId="urn:microsoft.com/office/officeart/2008/layout/NameandTitleOrganizationalChart"/>
    <dgm:cxn modelId="{8A2E7128-3A34-4A50-BF98-7AE3DE0B4401}" type="presParOf" srcId="{FF65D3CA-56A3-48CE-B28B-C452FAE6069F}" destId="{3A5FB0F1-3038-4680-9A89-CD8A5F5968F4}" srcOrd="1" destOrd="0" presId="urn:microsoft.com/office/officeart/2008/layout/NameandTitleOrganizationalChart"/>
    <dgm:cxn modelId="{68BC346C-41A5-4710-9419-57755E903341}" type="presParOf" srcId="{FF65D3CA-56A3-48CE-B28B-C452FAE6069F}" destId="{6A18A195-04DA-4DD7-A591-A83647C155BA}" srcOrd="2" destOrd="0" presId="urn:microsoft.com/office/officeart/2008/layout/NameandTitleOrganizationalChart"/>
    <dgm:cxn modelId="{E5DA8A5D-8B82-4D13-9F0D-B5437096DAC2}" type="presParOf" srcId="{B0B64C8D-3566-412A-87A2-A19D7A1256A6}" destId="{DC2EB396-048C-4FCD-8367-084521025AC9}" srcOrd="1" destOrd="0" presId="urn:microsoft.com/office/officeart/2008/layout/NameandTitleOrganizationalChart"/>
    <dgm:cxn modelId="{297FB9E1-220E-4EB2-BB6D-D38584B99B8E}" type="presParOf" srcId="{B0B64C8D-3566-412A-87A2-A19D7A1256A6}" destId="{057ACDE7-B8EC-49C9-AF6A-58711483D950}" srcOrd="2" destOrd="0" presId="urn:microsoft.com/office/officeart/2008/layout/NameandTitleOrganizationalChart"/>
    <dgm:cxn modelId="{9E57ACB2-F92E-4749-9B82-F1D73C341E72}" type="presParOf" srcId="{4750C1A4-CA07-4B8F-BC61-F8A6B07BC8C7}" destId="{6E29AFD5-FC0B-4440-997F-A1906BD8B3A6}" srcOrd="2" destOrd="0" presId="urn:microsoft.com/office/officeart/2008/layout/NameandTitleOrganizationalChart"/>
    <dgm:cxn modelId="{4E4371EF-C324-472C-A7C3-E78ABEF4590B}" type="presParOf" srcId="{4750C1A4-CA07-4B8F-BC61-F8A6B07BC8C7}" destId="{C82D1805-98C6-4374-9B21-DDB798830440}" srcOrd="3" destOrd="0" presId="urn:microsoft.com/office/officeart/2008/layout/NameandTitleOrganizationalChart"/>
    <dgm:cxn modelId="{37A4F2B1-32F5-4EB0-BCA9-B796B311F5E9}" type="presParOf" srcId="{C82D1805-98C6-4374-9B21-DDB798830440}" destId="{D3621895-C798-418F-BF35-590855B1DA7A}" srcOrd="0" destOrd="0" presId="urn:microsoft.com/office/officeart/2008/layout/NameandTitleOrganizationalChart"/>
    <dgm:cxn modelId="{A74A4376-8BBC-4270-B097-B25026E54979}" type="presParOf" srcId="{D3621895-C798-418F-BF35-590855B1DA7A}" destId="{8881BE83-0CB1-4223-AD37-0BC0ED25165F}" srcOrd="0" destOrd="0" presId="urn:microsoft.com/office/officeart/2008/layout/NameandTitleOrganizationalChart"/>
    <dgm:cxn modelId="{BBB96602-FD29-4341-B530-73C380E96708}" type="presParOf" srcId="{D3621895-C798-418F-BF35-590855B1DA7A}" destId="{A980D919-174F-43C5-BADF-4A4C4C067C49}" srcOrd="1" destOrd="0" presId="urn:microsoft.com/office/officeart/2008/layout/NameandTitleOrganizationalChart"/>
    <dgm:cxn modelId="{CF0C8FD7-75A3-42AE-A9FF-501975D42420}" type="presParOf" srcId="{D3621895-C798-418F-BF35-590855B1DA7A}" destId="{6E98A664-9AFC-4040-A9CD-B99F7D37BB06}" srcOrd="2" destOrd="0" presId="urn:microsoft.com/office/officeart/2008/layout/NameandTitleOrganizationalChart"/>
    <dgm:cxn modelId="{135C9F06-CC1B-4C8C-8F04-953C9967EA4C}" type="presParOf" srcId="{C82D1805-98C6-4374-9B21-DDB798830440}" destId="{A7F02490-A15D-49B2-84F6-9C41F3737431}" srcOrd="1" destOrd="0" presId="urn:microsoft.com/office/officeart/2008/layout/NameandTitleOrganizationalChart"/>
    <dgm:cxn modelId="{D9D70274-CDC6-4C35-9A69-08849190293E}" type="presParOf" srcId="{C82D1805-98C6-4374-9B21-DDB798830440}" destId="{0D1F4167-258A-4F61-9AA0-265E1D4A85E3}" srcOrd="2" destOrd="0" presId="urn:microsoft.com/office/officeart/2008/layout/NameandTitleOrganizationalChart"/>
    <dgm:cxn modelId="{A35D93C1-4821-4452-B0B2-68DF439B601A}" type="presParOf" srcId="{FCDE7072-AD8E-4A77-9E5C-176027DF67C4}" destId="{9FFF78F6-9F79-4FC0-8FF3-42665B811310}" srcOrd="2" destOrd="0" presId="urn:microsoft.com/office/officeart/2008/layout/NameandTitleOrganizationalChart"/>
    <dgm:cxn modelId="{C25994E2-4E5C-47E5-811B-65509268DC5C}" type="presParOf" srcId="{ED306BBD-DC0F-4212-99AB-4A83A2E28369}" destId="{18BA8623-4B03-424A-8C99-CB04E9962878}" srcOrd="2" destOrd="0" presId="urn:microsoft.com/office/officeart/2008/layout/NameandTitleOrganizationalChart"/>
    <dgm:cxn modelId="{B87D8D93-EECB-4169-ABCC-A711325B7311}" type="presParOf" srcId="{ED306BBD-DC0F-4212-99AB-4A83A2E28369}" destId="{47A51B39-160C-4A21-A91A-F22A70A53EF2}" srcOrd="3" destOrd="0" presId="urn:microsoft.com/office/officeart/2008/layout/NameandTitleOrganizationalChart"/>
    <dgm:cxn modelId="{71026132-505C-49C0-A731-3EF3523D8EE6}" type="presParOf" srcId="{47A51B39-160C-4A21-A91A-F22A70A53EF2}" destId="{6143C627-9FFF-4796-B388-6FBB7DA5E7FE}" srcOrd="0" destOrd="0" presId="urn:microsoft.com/office/officeart/2008/layout/NameandTitleOrganizationalChart"/>
    <dgm:cxn modelId="{2A17DF18-2EA8-4D24-9A13-8859BF14DDB1}" type="presParOf" srcId="{6143C627-9FFF-4796-B388-6FBB7DA5E7FE}" destId="{183249F1-4732-47B8-B2CB-36F856B4BDE2}" srcOrd="0" destOrd="0" presId="urn:microsoft.com/office/officeart/2008/layout/NameandTitleOrganizationalChart"/>
    <dgm:cxn modelId="{AD360FCF-642A-4911-A766-03F62A413E68}" type="presParOf" srcId="{6143C627-9FFF-4796-B388-6FBB7DA5E7FE}" destId="{AF62B1E8-2141-4F8C-9D10-0572D6E1EAA4}" srcOrd="1" destOrd="0" presId="urn:microsoft.com/office/officeart/2008/layout/NameandTitleOrganizationalChart"/>
    <dgm:cxn modelId="{0EEB849E-96E7-4F73-83B5-BEE73E8697DB}" type="presParOf" srcId="{6143C627-9FFF-4796-B388-6FBB7DA5E7FE}" destId="{F73AF20D-A453-4DD4-B5F9-4CB5EBD1FCED}" srcOrd="2" destOrd="0" presId="urn:microsoft.com/office/officeart/2008/layout/NameandTitleOrganizationalChart"/>
    <dgm:cxn modelId="{135A24B2-01F9-4556-8186-184C9B73102B}" type="presParOf" srcId="{47A51B39-160C-4A21-A91A-F22A70A53EF2}" destId="{4F88846A-5FBC-498E-A223-F43D83ED2262}" srcOrd="1" destOrd="0" presId="urn:microsoft.com/office/officeart/2008/layout/NameandTitleOrganizationalChart"/>
    <dgm:cxn modelId="{C33D6F6C-ACA9-4FDB-AC17-B411BD821A72}" type="presParOf" srcId="{4F88846A-5FBC-498E-A223-F43D83ED2262}" destId="{BE0A466F-9456-4CFB-9EBC-4231820130B1}" srcOrd="0" destOrd="0" presId="urn:microsoft.com/office/officeart/2008/layout/NameandTitleOrganizationalChart"/>
    <dgm:cxn modelId="{82FB96E4-AE0D-4538-A5B9-F3607DC23196}" type="presParOf" srcId="{4F88846A-5FBC-498E-A223-F43D83ED2262}" destId="{56C35B8D-3911-4CBF-8149-7568E6993FB1}" srcOrd="1" destOrd="0" presId="urn:microsoft.com/office/officeart/2008/layout/NameandTitleOrganizationalChart"/>
    <dgm:cxn modelId="{76465391-D985-40CE-BFF2-4890E54FBD8A}" type="presParOf" srcId="{56C35B8D-3911-4CBF-8149-7568E6993FB1}" destId="{2F666750-31BF-45E4-BEC2-287C1EEE3531}" srcOrd="0" destOrd="0" presId="urn:microsoft.com/office/officeart/2008/layout/NameandTitleOrganizationalChart"/>
    <dgm:cxn modelId="{704D47F1-ED7A-41E6-8650-E38CB031C62E}" type="presParOf" srcId="{2F666750-31BF-45E4-BEC2-287C1EEE3531}" destId="{0FF78097-50E2-47D2-BA9F-71542E0CF9EF}" srcOrd="0" destOrd="0" presId="urn:microsoft.com/office/officeart/2008/layout/NameandTitleOrganizationalChart"/>
    <dgm:cxn modelId="{4DB68F76-D4DE-4656-A3B6-CD058C3720F2}" type="presParOf" srcId="{2F666750-31BF-45E4-BEC2-287C1EEE3531}" destId="{B66EBFEC-0523-4E2B-A3DC-69642D11803A}" srcOrd="1" destOrd="0" presId="urn:microsoft.com/office/officeart/2008/layout/NameandTitleOrganizationalChart"/>
    <dgm:cxn modelId="{63900271-CB1E-4F6A-91F0-1E8ADFB9B309}" type="presParOf" srcId="{2F666750-31BF-45E4-BEC2-287C1EEE3531}" destId="{98ACCB5E-ED58-4FB8-82FD-FC0704A01315}" srcOrd="2" destOrd="0" presId="urn:microsoft.com/office/officeart/2008/layout/NameandTitleOrganizationalChart"/>
    <dgm:cxn modelId="{793D02D2-D4AA-408E-A048-1D66A594A22A}" type="presParOf" srcId="{56C35B8D-3911-4CBF-8149-7568E6993FB1}" destId="{B3DE1F1E-9ADD-41ED-9FE6-DCFA406C1C3A}" srcOrd="1" destOrd="0" presId="urn:microsoft.com/office/officeart/2008/layout/NameandTitleOrganizationalChart"/>
    <dgm:cxn modelId="{5389E27E-7E0A-43CD-B538-50BB51D21F03}" type="presParOf" srcId="{B3DE1F1E-9ADD-41ED-9FE6-DCFA406C1C3A}" destId="{F853C888-BE8A-4CC2-B694-AFC73641A67E}" srcOrd="0" destOrd="0" presId="urn:microsoft.com/office/officeart/2008/layout/NameandTitleOrganizationalChart"/>
    <dgm:cxn modelId="{AA4DEBA2-CFBB-4211-9862-325DD71209CF}" type="presParOf" srcId="{B3DE1F1E-9ADD-41ED-9FE6-DCFA406C1C3A}" destId="{4AD1CB96-89B7-4566-8B1D-173CB3EC611E}" srcOrd="1" destOrd="0" presId="urn:microsoft.com/office/officeart/2008/layout/NameandTitleOrganizationalChart"/>
    <dgm:cxn modelId="{589202E2-8F64-4E4B-BDBB-722F0377D5C8}" type="presParOf" srcId="{4AD1CB96-89B7-4566-8B1D-173CB3EC611E}" destId="{29ADED93-81BD-41D4-813B-378DF0294511}" srcOrd="0" destOrd="0" presId="urn:microsoft.com/office/officeart/2008/layout/NameandTitleOrganizationalChart"/>
    <dgm:cxn modelId="{1088F84D-2BB7-4891-B2E9-D85BEDAD47BE}" type="presParOf" srcId="{29ADED93-81BD-41D4-813B-378DF0294511}" destId="{6C69B3CD-FC30-4DBE-A198-4E8B87374873}" srcOrd="0" destOrd="0" presId="urn:microsoft.com/office/officeart/2008/layout/NameandTitleOrganizationalChart"/>
    <dgm:cxn modelId="{3E7EAC23-5F81-4631-885F-2779C25DC3F0}" type="presParOf" srcId="{29ADED93-81BD-41D4-813B-378DF0294511}" destId="{7359A0FF-73AD-4F93-B841-3031D0218DA4}" srcOrd="1" destOrd="0" presId="urn:microsoft.com/office/officeart/2008/layout/NameandTitleOrganizationalChart"/>
    <dgm:cxn modelId="{2A779A5F-84E8-4185-B7BB-98BEC98DEE3F}" type="presParOf" srcId="{29ADED93-81BD-41D4-813B-378DF0294511}" destId="{627E0B3D-40C8-45DC-BABA-484C70E18197}" srcOrd="2" destOrd="0" presId="urn:microsoft.com/office/officeart/2008/layout/NameandTitleOrganizationalChart"/>
    <dgm:cxn modelId="{1CF926B7-FE40-42BD-8D9D-AA116B7A35AC}" type="presParOf" srcId="{4AD1CB96-89B7-4566-8B1D-173CB3EC611E}" destId="{1BC990E0-E2D8-4E0B-A63C-A8DC3D084900}" srcOrd="1" destOrd="0" presId="urn:microsoft.com/office/officeart/2008/layout/NameandTitleOrganizationalChart"/>
    <dgm:cxn modelId="{8590A0FF-AC7C-4C38-B7C3-A8D407D79E33}" type="presParOf" srcId="{1BC990E0-E2D8-4E0B-A63C-A8DC3D084900}" destId="{16F8D96A-EEDC-4537-AAF1-8B99CE7BC7E9}" srcOrd="0" destOrd="0" presId="urn:microsoft.com/office/officeart/2008/layout/NameandTitleOrganizationalChart"/>
    <dgm:cxn modelId="{C60281B7-45F3-4B03-A7B2-0B14E35D431D}" type="presParOf" srcId="{1BC990E0-E2D8-4E0B-A63C-A8DC3D084900}" destId="{C314B606-2DA6-4B73-9C52-D7FA2853C992}" srcOrd="1" destOrd="0" presId="urn:microsoft.com/office/officeart/2008/layout/NameandTitleOrganizationalChart"/>
    <dgm:cxn modelId="{BB765C1F-6694-463C-821E-535D15457799}" type="presParOf" srcId="{C314B606-2DA6-4B73-9C52-D7FA2853C992}" destId="{469B4426-8C02-42CE-AB6F-1D2EAF9F621A}" srcOrd="0" destOrd="0" presId="urn:microsoft.com/office/officeart/2008/layout/NameandTitleOrganizationalChart"/>
    <dgm:cxn modelId="{0C5BD661-FD92-4A8A-8C17-A61A18B3317B}" type="presParOf" srcId="{469B4426-8C02-42CE-AB6F-1D2EAF9F621A}" destId="{63AD57AA-C729-4373-BDBA-E8974F19542F}" srcOrd="0" destOrd="0" presId="urn:microsoft.com/office/officeart/2008/layout/NameandTitleOrganizationalChart"/>
    <dgm:cxn modelId="{34F5CB32-537A-433A-AE93-3E1767B7167F}" type="presParOf" srcId="{469B4426-8C02-42CE-AB6F-1D2EAF9F621A}" destId="{64E88FE1-7C31-4068-BC8A-45C46BD5D371}" srcOrd="1" destOrd="0" presId="urn:microsoft.com/office/officeart/2008/layout/NameandTitleOrganizationalChart"/>
    <dgm:cxn modelId="{0294B23A-EBC3-4483-BAE1-D7C7F3BFE6FE}" type="presParOf" srcId="{469B4426-8C02-42CE-AB6F-1D2EAF9F621A}" destId="{1B8D9036-82C4-4021-B852-F39DDE10419F}" srcOrd="2" destOrd="0" presId="urn:microsoft.com/office/officeart/2008/layout/NameandTitleOrganizationalChart"/>
    <dgm:cxn modelId="{83433CBD-FF15-4BF7-AE81-7F4606210257}" type="presParOf" srcId="{C314B606-2DA6-4B73-9C52-D7FA2853C992}" destId="{F47FA591-658D-4C2A-BE2D-06D18B9DEB99}" srcOrd="1" destOrd="0" presId="urn:microsoft.com/office/officeart/2008/layout/NameandTitleOrganizationalChart"/>
    <dgm:cxn modelId="{61123C0D-72FC-415C-B4F7-0B61A279015B}" type="presParOf" srcId="{F47FA591-658D-4C2A-BE2D-06D18B9DEB99}" destId="{6DEC00B5-1B52-439B-AF32-CAAD622FF29C}" srcOrd="0" destOrd="0" presId="urn:microsoft.com/office/officeart/2008/layout/NameandTitleOrganizationalChart"/>
    <dgm:cxn modelId="{90F7C50B-C626-438E-9DD7-4E9ABDD85F49}" type="presParOf" srcId="{F47FA591-658D-4C2A-BE2D-06D18B9DEB99}" destId="{6C467621-C1FE-414E-B94D-5344AF855B3F}" srcOrd="1" destOrd="0" presId="urn:microsoft.com/office/officeart/2008/layout/NameandTitleOrganizationalChart"/>
    <dgm:cxn modelId="{80DC07F4-407F-40AA-8663-4E19AC1E073C}" type="presParOf" srcId="{6C467621-C1FE-414E-B94D-5344AF855B3F}" destId="{CFBD5CDC-7915-4BBA-BA53-5241AE7E26E6}" srcOrd="0" destOrd="0" presId="urn:microsoft.com/office/officeart/2008/layout/NameandTitleOrganizationalChart"/>
    <dgm:cxn modelId="{E80556CC-F298-4C55-99FA-7E12F0E18C4C}" type="presParOf" srcId="{CFBD5CDC-7915-4BBA-BA53-5241AE7E26E6}" destId="{9711F415-24D4-4343-9843-E001D19440E2}" srcOrd="0" destOrd="0" presId="urn:microsoft.com/office/officeart/2008/layout/NameandTitleOrganizationalChart"/>
    <dgm:cxn modelId="{7BE552A1-BAB9-482E-8919-20EBD36133DD}" type="presParOf" srcId="{CFBD5CDC-7915-4BBA-BA53-5241AE7E26E6}" destId="{1E46263F-CB6C-453F-B7CE-901EC020EDF4}" srcOrd="1" destOrd="0" presId="urn:microsoft.com/office/officeart/2008/layout/NameandTitleOrganizationalChart"/>
    <dgm:cxn modelId="{C8940CF9-6289-4E62-A2EB-0E81C9C51858}" type="presParOf" srcId="{CFBD5CDC-7915-4BBA-BA53-5241AE7E26E6}" destId="{64318798-18BD-461A-91FD-3FD4276C9D7B}" srcOrd="2" destOrd="0" presId="urn:microsoft.com/office/officeart/2008/layout/NameandTitleOrganizationalChart"/>
    <dgm:cxn modelId="{081BAD5B-8009-4137-B97B-DBF6EC3BF960}" type="presParOf" srcId="{6C467621-C1FE-414E-B94D-5344AF855B3F}" destId="{473EC82D-174B-437F-AD6A-A6C253C7F16A}" srcOrd="1" destOrd="0" presId="urn:microsoft.com/office/officeart/2008/layout/NameandTitleOrganizationalChart"/>
    <dgm:cxn modelId="{3FBEE2B4-3D73-45F4-A2FC-C1C384EEF276}" type="presParOf" srcId="{6C467621-C1FE-414E-B94D-5344AF855B3F}" destId="{1B918709-84AD-4B1E-BEF9-B2B78AC4CD7F}" srcOrd="2" destOrd="0" presId="urn:microsoft.com/office/officeart/2008/layout/NameandTitleOrganizationalChart"/>
    <dgm:cxn modelId="{5408FEB1-6EB4-492E-A221-B27A4DEF18BE}" type="presParOf" srcId="{C314B606-2DA6-4B73-9C52-D7FA2853C992}" destId="{DCAB29A3-D3F6-4766-87B9-FF6A61EAEC26}" srcOrd="2" destOrd="0" presId="urn:microsoft.com/office/officeart/2008/layout/NameandTitleOrganizationalChart"/>
    <dgm:cxn modelId="{7774E3FA-ACAF-4748-B8F5-B9E78AF41868}" type="presParOf" srcId="{DCAB29A3-D3F6-4766-87B9-FF6A61EAEC26}" destId="{C3A6D4C9-D2C2-4A70-BD6D-31CF111D2827}" srcOrd="0" destOrd="0" presId="urn:microsoft.com/office/officeart/2008/layout/NameandTitleOrganizationalChart"/>
    <dgm:cxn modelId="{771704E5-BF01-430F-98C8-372CF3B2D6FC}" type="presParOf" srcId="{DCAB29A3-D3F6-4766-87B9-FF6A61EAEC26}" destId="{CEE04414-70D3-455B-9BF7-CBEDA02F4216}" srcOrd="1" destOrd="0" presId="urn:microsoft.com/office/officeart/2008/layout/NameandTitleOrganizationalChart"/>
    <dgm:cxn modelId="{369BE5B1-9343-4F8B-B25B-1C754FFF9FF3}" type="presParOf" srcId="{CEE04414-70D3-455B-9BF7-CBEDA02F4216}" destId="{C6AC1D9D-2B74-4E29-B720-78826610935B}" srcOrd="0" destOrd="0" presId="urn:microsoft.com/office/officeart/2008/layout/NameandTitleOrganizationalChart"/>
    <dgm:cxn modelId="{003EEED5-8A9F-44EC-BF92-739458B573AD}" type="presParOf" srcId="{C6AC1D9D-2B74-4E29-B720-78826610935B}" destId="{C7D4E74D-C39B-4580-BF08-0BA629944A54}" srcOrd="0" destOrd="0" presId="urn:microsoft.com/office/officeart/2008/layout/NameandTitleOrganizationalChart"/>
    <dgm:cxn modelId="{B5171F0F-228C-40F7-AB5D-6B407946BF03}" type="presParOf" srcId="{C6AC1D9D-2B74-4E29-B720-78826610935B}" destId="{A62227E5-B4BD-43EF-938C-741DDCF6E5F7}" srcOrd="1" destOrd="0" presId="urn:microsoft.com/office/officeart/2008/layout/NameandTitleOrganizationalChart"/>
    <dgm:cxn modelId="{3DB5208A-C931-4644-93B5-3A9A5186822F}" type="presParOf" srcId="{C6AC1D9D-2B74-4E29-B720-78826610935B}" destId="{A49168FD-C992-43A0-BEDF-D5110FCC4625}" srcOrd="2" destOrd="0" presId="urn:microsoft.com/office/officeart/2008/layout/NameandTitleOrganizationalChart"/>
    <dgm:cxn modelId="{CC745A64-1901-40F9-BBBC-49AE0564A46B}" type="presParOf" srcId="{CEE04414-70D3-455B-9BF7-CBEDA02F4216}" destId="{90593438-4CFB-463B-8A8B-162B06111213}" srcOrd="1" destOrd="0" presId="urn:microsoft.com/office/officeart/2008/layout/NameandTitleOrganizationalChart"/>
    <dgm:cxn modelId="{3B508E78-B577-4A04-A5A9-C6377D365776}" type="presParOf" srcId="{CEE04414-70D3-455B-9BF7-CBEDA02F4216}" destId="{7CDD54B5-FD38-4676-ACF8-4E4683307187}" srcOrd="2" destOrd="0" presId="urn:microsoft.com/office/officeart/2008/layout/NameandTitleOrganizationalChart"/>
    <dgm:cxn modelId="{8E3F2B8C-BE71-4B59-A76E-3CFC11B39625}" type="presParOf" srcId="{4AD1CB96-89B7-4566-8B1D-173CB3EC611E}" destId="{47A1196B-53DA-48BD-B526-D049F4CD77AC}" srcOrd="2" destOrd="0" presId="urn:microsoft.com/office/officeart/2008/layout/NameandTitleOrganizationalChart"/>
    <dgm:cxn modelId="{44F5032D-59CF-419B-8118-B0BDBFB1FC78}" type="presParOf" srcId="{B3DE1F1E-9ADD-41ED-9FE6-DCFA406C1C3A}" destId="{DAB1B3B2-0B53-45B4-99E2-860A13DE0EFD}" srcOrd="2" destOrd="0" presId="urn:microsoft.com/office/officeart/2008/layout/NameandTitleOrganizationalChart"/>
    <dgm:cxn modelId="{88ED3734-A0DF-464F-A826-B200A3CEC257}" type="presParOf" srcId="{B3DE1F1E-9ADD-41ED-9FE6-DCFA406C1C3A}" destId="{9B8BF1D3-CFDD-447D-B422-A4AB4377C781}" srcOrd="3" destOrd="0" presId="urn:microsoft.com/office/officeart/2008/layout/NameandTitleOrganizationalChart"/>
    <dgm:cxn modelId="{01783725-3328-4060-874A-A0E42A8F3AC0}" type="presParOf" srcId="{9B8BF1D3-CFDD-447D-B422-A4AB4377C781}" destId="{F3640270-5076-4F7E-B5CC-073251D93F3B}" srcOrd="0" destOrd="0" presId="urn:microsoft.com/office/officeart/2008/layout/NameandTitleOrganizationalChart"/>
    <dgm:cxn modelId="{28401E40-68D2-45DB-85C4-9E3817D35810}" type="presParOf" srcId="{F3640270-5076-4F7E-B5CC-073251D93F3B}" destId="{7123B642-A9A5-4241-9EF7-5C83E9132BE3}" srcOrd="0" destOrd="0" presId="urn:microsoft.com/office/officeart/2008/layout/NameandTitleOrganizationalChart"/>
    <dgm:cxn modelId="{4ADC88AE-267C-4D30-8364-A95122E7AC61}" type="presParOf" srcId="{F3640270-5076-4F7E-B5CC-073251D93F3B}" destId="{EBF724AB-C678-42EE-91F5-BC273227328B}" srcOrd="1" destOrd="0" presId="urn:microsoft.com/office/officeart/2008/layout/NameandTitleOrganizationalChart"/>
    <dgm:cxn modelId="{09BEAAEA-074E-40E7-AFFD-376BDD80646B}" type="presParOf" srcId="{F3640270-5076-4F7E-B5CC-073251D93F3B}" destId="{5C4D6C18-6715-418B-BF4A-AD178C4171D9}" srcOrd="2" destOrd="0" presId="urn:microsoft.com/office/officeart/2008/layout/NameandTitleOrganizationalChart"/>
    <dgm:cxn modelId="{0B1EA7D1-20CB-4C36-A74E-F3EF6E059D87}" type="presParOf" srcId="{9B8BF1D3-CFDD-447D-B422-A4AB4377C781}" destId="{8B3A95C9-B1C3-455D-A22C-118E2446539C}" srcOrd="1" destOrd="0" presId="urn:microsoft.com/office/officeart/2008/layout/NameandTitleOrganizationalChart"/>
    <dgm:cxn modelId="{25E97C06-A2FE-4AB2-81CE-C717829AA783}" type="presParOf" srcId="{8B3A95C9-B1C3-455D-A22C-118E2446539C}" destId="{9915BCAB-D42B-4A64-8D71-9D0ECC2C848D}" srcOrd="0" destOrd="0" presId="urn:microsoft.com/office/officeart/2008/layout/NameandTitleOrganizationalChart"/>
    <dgm:cxn modelId="{0414FD8B-1E1C-4991-BE31-B67F17D2CDAC}" type="presParOf" srcId="{8B3A95C9-B1C3-455D-A22C-118E2446539C}" destId="{B781540B-EF50-4A81-8E14-24615E752715}" srcOrd="1" destOrd="0" presId="urn:microsoft.com/office/officeart/2008/layout/NameandTitleOrganizationalChart"/>
    <dgm:cxn modelId="{CE80E6EB-A2FC-4E80-ABCC-2977B91A45D0}" type="presParOf" srcId="{B781540B-EF50-4A81-8E14-24615E752715}" destId="{19696E75-8F36-43DF-9718-3BBB0B537C01}" srcOrd="0" destOrd="0" presId="urn:microsoft.com/office/officeart/2008/layout/NameandTitleOrganizationalChart"/>
    <dgm:cxn modelId="{7C304F91-8DA2-44AC-9884-E7403782E121}" type="presParOf" srcId="{19696E75-8F36-43DF-9718-3BBB0B537C01}" destId="{0F70A890-190D-46ED-A95A-D20B441D511C}" srcOrd="0" destOrd="0" presId="urn:microsoft.com/office/officeart/2008/layout/NameandTitleOrganizationalChart"/>
    <dgm:cxn modelId="{105C8D39-A7F3-45FA-B2E7-C5470CF7646D}" type="presParOf" srcId="{19696E75-8F36-43DF-9718-3BBB0B537C01}" destId="{A37D3CC0-211F-4799-BE9E-E1E221F500C2}" srcOrd="1" destOrd="0" presId="urn:microsoft.com/office/officeart/2008/layout/NameandTitleOrganizationalChart"/>
    <dgm:cxn modelId="{70942EA9-E2FA-4557-AA6E-AE117A608665}" type="presParOf" srcId="{19696E75-8F36-43DF-9718-3BBB0B537C01}" destId="{50842DAA-551D-4663-AF8F-D0F04606760D}" srcOrd="2" destOrd="0" presId="urn:microsoft.com/office/officeart/2008/layout/NameandTitleOrganizationalChart"/>
    <dgm:cxn modelId="{D08888E6-C521-4828-825F-5FEF2A0844A8}" type="presParOf" srcId="{B781540B-EF50-4A81-8E14-24615E752715}" destId="{89B35F81-7BA0-494A-82B3-67473DE4E6E2}" srcOrd="1" destOrd="0" presId="urn:microsoft.com/office/officeart/2008/layout/NameandTitleOrganizationalChart"/>
    <dgm:cxn modelId="{31D12CF6-B1A2-45D1-8CD3-B36D2896B131}" type="presParOf" srcId="{B781540B-EF50-4A81-8E14-24615E752715}" destId="{F7B2D2D9-327B-45EB-9B8A-E26D6D22A5E2}" srcOrd="2" destOrd="0" presId="urn:microsoft.com/office/officeart/2008/layout/NameandTitleOrganizationalChart"/>
    <dgm:cxn modelId="{33F83D3F-7301-46D3-A434-E881C06D6FA9}" type="presParOf" srcId="{8B3A95C9-B1C3-455D-A22C-118E2446539C}" destId="{EA4E6959-6B19-402D-87BC-77A097263E92}" srcOrd="2" destOrd="0" presId="urn:microsoft.com/office/officeart/2008/layout/NameandTitleOrganizationalChart"/>
    <dgm:cxn modelId="{7423E03C-5DDF-4B21-A772-D183E8AD9E9D}" type="presParOf" srcId="{8B3A95C9-B1C3-455D-A22C-118E2446539C}" destId="{BC561DAB-9133-40E6-880C-00D2D750828B}" srcOrd="3" destOrd="0" presId="urn:microsoft.com/office/officeart/2008/layout/NameandTitleOrganizationalChart"/>
    <dgm:cxn modelId="{07DA8AE9-ED5B-4F24-9DF0-C41059DA4D77}" type="presParOf" srcId="{BC561DAB-9133-40E6-880C-00D2D750828B}" destId="{32293D79-B2CC-4BDF-9828-380D8B85F8ED}" srcOrd="0" destOrd="0" presId="urn:microsoft.com/office/officeart/2008/layout/NameandTitleOrganizationalChart"/>
    <dgm:cxn modelId="{E3E041B8-D379-465B-9B8E-9281B289A8F8}" type="presParOf" srcId="{32293D79-B2CC-4BDF-9828-380D8B85F8ED}" destId="{8DC7BF0B-71F6-40F3-BCFD-9406F44E80F8}" srcOrd="0" destOrd="0" presId="urn:microsoft.com/office/officeart/2008/layout/NameandTitleOrganizationalChart"/>
    <dgm:cxn modelId="{19FE1623-BEB6-4F73-990E-31458BFB5F7A}" type="presParOf" srcId="{32293D79-B2CC-4BDF-9828-380D8B85F8ED}" destId="{25982EC1-E7C8-4DEE-AA5B-2BD1465A33C4}" srcOrd="1" destOrd="0" presId="urn:microsoft.com/office/officeart/2008/layout/NameandTitleOrganizationalChart"/>
    <dgm:cxn modelId="{0363056E-0763-4E02-8F4B-0373FB0B221E}" type="presParOf" srcId="{32293D79-B2CC-4BDF-9828-380D8B85F8ED}" destId="{DB8CEAA8-1231-44EE-826C-768E5203DF54}" srcOrd="2" destOrd="0" presId="urn:microsoft.com/office/officeart/2008/layout/NameandTitleOrganizationalChart"/>
    <dgm:cxn modelId="{3256FDDF-AC88-4CD0-A030-2A8DE185DEDC}" type="presParOf" srcId="{BC561DAB-9133-40E6-880C-00D2D750828B}" destId="{1BE18EE0-7227-49BD-AD10-4706785B669E}" srcOrd="1" destOrd="0" presId="urn:microsoft.com/office/officeart/2008/layout/NameandTitleOrganizationalChart"/>
    <dgm:cxn modelId="{4C7CBF54-0F4B-4E11-BB3A-E83C43032D26}" type="presParOf" srcId="{BC561DAB-9133-40E6-880C-00D2D750828B}" destId="{A04B1C42-109D-44C9-A6F5-75EC8EAA3981}" srcOrd="2" destOrd="0" presId="urn:microsoft.com/office/officeart/2008/layout/NameandTitleOrganizationalChart"/>
    <dgm:cxn modelId="{D7347157-E2F9-4BD1-AD9C-E05D45441E9E}" type="presParOf" srcId="{8B3A95C9-B1C3-455D-A22C-118E2446539C}" destId="{EE8D49E8-5D25-4D1E-9838-034AE8E59F3E}" srcOrd="4" destOrd="0" presId="urn:microsoft.com/office/officeart/2008/layout/NameandTitleOrganizationalChart"/>
    <dgm:cxn modelId="{DF8DA773-8162-451B-B555-A62B9A159189}" type="presParOf" srcId="{8B3A95C9-B1C3-455D-A22C-118E2446539C}" destId="{47EAD1A3-A87A-48B5-90C3-E0FE99180898}" srcOrd="5" destOrd="0" presId="urn:microsoft.com/office/officeart/2008/layout/NameandTitleOrganizationalChart"/>
    <dgm:cxn modelId="{37751B82-3823-4DC6-93A4-2DBDE04B06CD}" type="presParOf" srcId="{47EAD1A3-A87A-48B5-90C3-E0FE99180898}" destId="{DD4F6AF1-E26E-48FC-A869-568FABE8985D}" srcOrd="0" destOrd="0" presId="urn:microsoft.com/office/officeart/2008/layout/NameandTitleOrganizationalChart"/>
    <dgm:cxn modelId="{33B869C3-2833-4CC6-A3BD-3E2200436782}" type="presParOf" srcId="{DD4F6AF1-E26E-48FC-A869-568FABE8985D}" destId="{121918B6-0C5E-4C96-81C6-8BA363AF2847}" srcOrd="0" destOrd="0" presId="urn:microsoft.com/office/officeart/2008/layout/NameandTitleOrganizationalChart"/>
    <dgm:cxn modelId="{F5E0D928-58CF-4A9F-9156-005115636AD6}" type="presParOf" srcId="{DD4F6AF1-E26E-48FC-A869-568FABE8985D}" destId="{F05138BB-1D35-4F5E-B3F0-F063596F4A3D}" srcOrd="1" destOrd="0" presId="urn:microsoft.com/office/officeart/2008/layout/NameandTitleOrganizationalChart"/>
    <dgm:cxn modelId="{02B400A4-AF91-44E0-8AB8-8396D1900E96}" type="presParOf" srcId="{DD4F6AF1-E26E-48FC-A869-568FABE8985D}" destId="{F5990507-DC5B-4817-A442-B7E841637506}" srcOrd="2" destOrd="0" presId="urn:microsoft.com/office/officeart/2008/layout/NameandTitleOrganizationalChart"/>
    <dgm:cxn modelId="{223A4BD0-E3F4-456A-9F5E-A80D75319F4D}" type="presParOf" srcId="{47EAD1A3-A87A-48B5-90C3-E0FE99180898}" destId="{3443E29C-6AA1-4040-A896-AA665DB84049}" srcOrd="1" destOrd="0" presId="urn:microsoft.com/office/officeart/2008/layout/NameandTitleOrganizationalChart"/>
    <dgm:cxn modelId="{77422622-C570-4B4E-A3F9-152ADD3FB2B0}" type="presParOf" srcId="{47EAD1A3-A87A-48B5-90C3-E0FE99180898}" destId="{4AC1CAC4-235B-4AD5-AE87-7A7189E2F6D3}" srcOrd="2" destOrd="0" presId="urn:microsoft.com/office/officeart/2008/layout/NameandTitleOrganizationalChart"/>
    <dgm:cxn modelId="{5D3DE7D8-D295-4079-81AB-946489346216}" type="presParOf" srcId="{9B8BF1D3-CFDD-447D-B422-A4AB4377C781}" destId="{BA8FD909-AE88-42EC-9E20-438A421EAA84}" srcOrd="2" destOrd="0" presId="urn:microsoft.com/office/officeart/2008/layout/NameandTitleOrganizationalChart"/>
    <dgm:cxn modelId="{B6E40279-7CB4-4BEA-A19F-36F63DD189A9}" type="presParOf" srcId="{BA8FD909-AE88-42EC-9E20-438A421EAA84}" destId="{E5964E2F-DE18-48F4-B8AA-B4411CE379D3}" srcOrd="0" destOrd="0" presId="urn:microsoft.com/office/officeart/2008/layout/NameandTitleOrganizationalChart"/>
    <dgm:cxn modelId="{02E76350-E213-49C6-A6A4-579EF1F76945}" type="presParOf" srcId="{BA8FD909-AE88-42EC-9E20-438A421EAA84}" destId="{B5CA6FCD-FE7C-4A7D-99D3-51A644847AF4}" srcOrd="1" destOrd="0" presId="urn:microsoft.com/office/officeart/2008/layout/NameandTitleOrganizationalChart"/>
    <dgm:cxn modelId="{DD3C2F03-11E9-4D60-8DA1-2CD821D902F9}" type="presParOf" srcId="{B5CA6FCD-FE7C-4A7D-99D3-51A644847AF4}" destId="{100F74DE-674D-4109-8559-79E799EE0F2D}" srcOrd="0" destOrd="0" presId="urn:microsoft.com/office/officeart/2008/layout/NameandTitleOrganizationalChart"/>
    <dgm:cxn modelId="{5416C816-DF99-4DC0-BBE3-BF9B42DDD516}" type="presParOf" srcId="{100F74DE-674D-4109-8559-79E799EE0F2D}" destId="{571C74AE-9050-4FDE-96A6-7FE20843DA51}" srcOrd="0" destOrd="0" presId="urn:microsoft.com/office/officeart/2008/layout/NameandTitleOrganizationalChart"/>
    <dgm:cxn modelId="{D16F31C5-7E89-4627-90F7-9F4F5FBB079A}" type="presParOf" srcId="{100F74DE-674D-4109-8559-79E799EE0F2D}" destId="{224D3D16-EC21-4FE4-9FBA-7BD5F60F93AF}" srcOrd="1" destOrd="0" presId="urn:microsoft.com/office/officeart/2008/layout/NameandTitleOrganizationalChart"/>
    <dgm:cxn modelId="{3CAC86A3-D643-481A-A6D2-27E7CBF354B5}" type="presParOf" srcId="{100F74DE-674D-4109-8559-79E799EE0F2D}" destId="{8A15C213-E61F-4F09-854C-76D41A938984}" srcOrd="2" destOrd="0" presId="urn:microsoft.com/office/officeart/2008/layout/NameandTitleOrganizationalChart"/>
    <dgm:cxn modelId="{DD828179-084C-4507-85EF-8C897470988B}" type="presParOf" srcId="{B5CA6FCD-FE7C-4A7D-99D3-51A644847AF4}" destId="{5183E16D-1005-448D-8488-E18424F9480F}" srcOrd="1" destOrd="0" presId="urn:microsoft.com/office/officeart/2008/layout/NameandTitleOrganizationalChart"/>
    <dgm:cxn modelId="{5291407F-F6D9-4D51-9F12-1CE4A8F5726D}" type="presParOf" srcId="{B5CA6FCD-FE7C-4A7D-99D3-51A644847AF4}" destId="{06539864-4E86-4850-B391-BAE338AC2F84}" srcOrd="2" destOrd="0" presId="urn:microsoft.com/office/officeart/2008/layout/NameandTitleOrganizationalChart"/>
    <dgm:cxn modelId="{4E961710-09B8-42D4-9532-2D4FA87AC84D}" type="presParOf" srcId="{56C35B8D-3911-4CBF-8149-7568E6993FB1}" destId="{9DBBCD4D-B397-4FD4-9B62-9E1811726479}" srcOrd="2" destOrd="0" presId="urn:microsoft.com/office/officeart/2008/layout/NameandTitleOrganizationalChart"/>
    <dgm:cxn modelId="{70D5C5BB-377F-4C8A-B635-3534DC58D542}" type="presParOf" srcId="{4F88846A-5FBC-498E-A223-F43D83ED2262}" destId="{BBD3755E-F7E3-4FDE-A68E-BA14603D09F6}" srcOrd="2" destOrd="0" presId="urn:microsoft.com/office/officeart/2008/layout/NameandTitleOrganizationalChart"/>
    <dgm:cxn modelId="{3AE6FEBB-A4B5-4A0F-B59C-A64154C67122}" type="presParOf" srcId="{4F88846A-5FBC-498E-A223-F43D83ED2262}" destId="{2578A660-C3F7-4D45-A48B-5C3A7AE68270}" srcOrd="3" destOrd="0" presId="urn:microsoft.com/office/officeart/2008/layout/NameandTitleOrganizationalChart"/>
    <dgm:cxn modelId="{C5696F89-98BF-4254-92DD-01DCEBB30392}" type="presParOf" srcId="{2578A660-C3F7-4D45-A48B-5C3A7AE68270}" destId="{68B3E694-A42A-4598-A48D-100A8C8E088F}" srcOrd="0" destOrd="0" presId="urn:microsoft.com/office/officeart/2008/layout/NameandTitleOrganizationalChart"/>
    <dgm:cxn modelId="{C3BD5596-5A34-4311-9FBF-D72A7E951BC6}" type="presParOf" srcId="{68B3E694-A42A-4598-A48D-100A8C8E088F}" destId="{AA82B322-364C-45D9-9B69-999B3EC86987}" srcOrd="0" destOrd="0" presId="urn:microsoft.com/office/officeart/2008/layout/NameandTitleOrganizationalChart"/>
    <dgm:cxn modelId="{E13923AA-6CC8-4F8F-9A76-750C1ECC8141}" type="presParOf" srcId="{68B3E694-A42A-4598-A48D-100A8C8E088F}" destId="{07601EEB-8525-4106-B434-5E6AB60493BF}" srcOrd="1" destOrd="0" presId="urn:microsoft.com/office/officeart/2008/layout/NameandTitleOrganizationalChart"/>
    <dgm:cxn modelId="{6EC384D7-1D63-44B2-8E13-768BBED2CEC7}" type="presParOf" srcId="{68B3E694-A42A-4598-A48D-100A8C8E088F}" destId="{D48C0978-ADC4-48C4-9780-CEFE6AA22CC3}" srcOrd="2" destOrd="0" presId="urn:microsoft.com/office/officeart/2008/layout/NameandTitleOrganizationalChart"/>
    <dgm:cxn modelId="{E76502D9-A546-4238-BE9C-B6877C7CAAE2}" type="presParOf" srcId="{2578A660-C3F7-4D45-A48B-5C3A7AE68270}" destId="{BCA5386B-78CD-4D33-9A90-F10646FF42DD}" srcOrd="1" destOrd="0" presId="urn:microsoft.com/office/officeart/2008/layout/NameandTitleOrganizationalChart"/>
    <dgm:cxn modelId="{1C6C0D3A-8C2B-4BD2-AE39-4719161F00A6}" type="presParOf" srcId="{2578A660-C3F7-4D45-A48B-5C3A7AE68270}" destId="{A4828BC5-7C35-47DD-B31C-CB2F17C01485}" srcOrd="2" destOrd="0" presId="urn:microsoft.com/office/officeart/2008/layout/NameandTitleOrganizationalChart"/>
    <dgm:cxn modelId="{6018D06C-DEF7-48D9-B448-F510396B82AE}" type="presParOf" srcId="{4F88846A-5FBC-498E-A223-F43D83ED2262}" destId="{574986E7-689B-4591-8708-62C9E0AB4347}" srcOrd="4" destOrd="0" presId="urn:microsoft.com/office/officeart/2008/layout/NameandTitleOrganizationalChart"/>
    <dgm:cxn modelId="{BE923951-82C2-4BB7-91D8-7444543562FD}" type="presParOf" srcId="{4F88846A-5FBC-498E-A223-F43D83ED2262}" destId="{4E2512F4-1DFA-4221-8878-9C7480CE5E93}" srcOrd="5" destOrd="0" presId="urn:microsoft.com/office/officeart/2008/layout/NameandTitleOrganizationalChart"/>
    <dgm:cxn modelId="{22BD7BD3-8E44-4218-BBF7-32CA217273B2}" type="presParOf" srcId="{4E2512F4-1DFA-4221-8878-9C7480CE5E93}" destId="{A1E02DCC-2487-4829-9951-71D9C98FDA8C}" srcOrd="0" destOrd="0" presId="urn:microsoft.com/office/officeart/2008/layout/NameandTitleOrganizationalChart"/>
    <dgm:cxn modelId="{6F4E0C3E-894B-4BA7-B402-FED8AA350555}" type="presParOf" srcId="{A1E02DCC-2487-4829-9951-71D9C98FDA8C}" destId="{BA9DFAC9-4B67-4E8F-B486-1C42A69576E9}" srcOrd="0" destOrd="0" presId="urn:microsoft.com/office/officeart/2008/layout/NameandTitleOrganizationalChart"/>
    <dgm:cxn modelId="{EA30E986-23E7-49C5-9A45-2B781C56580E}" type="presParOf" srcId="{A1E02DCC-2487-4829-9951-71D9C98FDA8C}" destId="{B8A4AD40-7836-4849-ABD2-A6EE87367E45}" srcOrd="1" destOrd="0" presId="urn:microsoft.com/office/officeart/2008/layout/NameandTitleOrganizationalChart"/>
    <dgm:cxn modelId="{CCFA6A4A-444C-4D85-B544-E33499239300}" type="presParOf" srcId="{A1E02DCC-2487-4829-9951-71D9C98FDA8C}" destId="{DDE80EDF-E7FC-49CA-A851-71B64266407A}" srcOrd="2" destOrd="0" presId="urn:microsoft.com/office/officeart/2008/layout/NameandTitleOrganizationalChart"/>
    <dgm:cxn modelId="{5B45EAB5-A7BA-49C9-A516-76FF84EC0283}" type="presParOf" srcId="{4E2512F4-1DFA-4221-8878-9C7480CE5E93}" destId="{0C566C01-C893-40A0-8503-2FC2582CCE91}" srcOrd="1" destOrd="0" presId="urn:microsoft.com/office/officeart/2008/layout/NameandTitleOrganizationalChart"/>
    <dgm:cxn modelId="{B1C212F9-F813-4E7A-85E4-0BFC165E39BD}" type="presParOf" srcId="{0C566C01-C893-40A0-8503-2FC2582CCE91}" destId="{D4E2E72B-3211-491F-9030-E9FE3F475744}" srcOrd="0" destOrd="0" presId="urn:microsoft.com/office/officeart/2008/layout/NameandTitleOrganizationalChart"/>
    <dgm:cxn modelId="{19E33CF7-3FDB-4DE1-9AB2-4BE449AE76B2}" type="presParOf" srcId="{0C566C01-C893-40A0-8503-2FC2582CCE91}" destId="{6279AAA9-7E06-42F5-B6AC-471A92769045}" srcOrd="1" destOrd="0" presId="urn:microsoft.com/office/officeart/2008/layout/NameandTitleOrganizationalChart"/>
    <dgm:cxn modelId="{B7709FB9-9F5B-43D0-AD02-B1E8E498D6BD}" type="presParOf" srcId="{6279AAA9-7E06-42F5-B6AC-471A92769045}" destId="{1B4EDDAD-6F7B-4462-B093-18BB12302722}" srcOrd="0" destOrd="0" presId="urn:microsoft.com/office/officeart/2008/layout/NameandTitleOrganizationalChart"/>
    <dgm:cxn modelId="{598AAB3C-9517-43D6-9C50-F679AD3167D2}" type="presParOf" srcId="{1B4EDDAD-6F7B-4462-B093-18BB12302722}" destId="{6B10D068-F137-43D1-BE25-4EE51439F422}" srcOrd="0" destOrd="0" presId="urn:microsoft.com/office/officeart/2008/layout/NameandTitleOrganizationalChart"/>
    <dgm:cxn modelId="{2493BEAB-8C9F-4D92-9669-DDD5B5CCB17C}" type="presParOf" srcId="{1B4EDDAD-6F7B-4462-B093-18BB12302722}" destId="{4F3424CB-AC69-4CE1-A0E1-11B16E96E362}" srcOrd="1" destOrd="0" presId="urn:microsoft.com/office/officeart/2008/layout/NameandTitleOrganizationalChart"/>
    <dgm:cxn modelId="{DEB84235-2713-4F8B-98CF-099287B7A1DB}" type="presParOf" srcId="{1B4EDDAD-6F7B-4462-B093-18BB12302722}" destId="{D44AA6AE-7A74-4893-97C1-26FD134722E4}" srcOrd="2" destOrd="0" presId="urn:microsoft.com/office/officeart/2008/layout/NameandTitleOrganizationalChart"/>
    <dgm:cxn modelId="{37755454-E27E-4D93-AE89-C4D812F7DAC7}" type="presParOf" srcId="{6279AAA9-7E06-42F5-B6AC-471A92769045}" destId="{FD9A4B45-7059-4B2F-8211-14CD673D749D}" srcOrd="1" destOrd="0" presId="urn:microsoft.com/office/officeart/2008/layout/NameandTitleOrganizationalChart"/>
    <dgm:cxn modelId="{C2236302-C1E6-45AD-843D-BB33D6B8449C}" type="presParOf" srcId="{6279AAA9-7E06-42F5-B6AC-471A92769045}" destId="{4D265DF6-A085-4F92-9A2B-FAC680746F52}" srcOrd="2" destOrd="0" presId="urn:microsoft.com/office/officeart/2008/layout/NameandTitleOrganizationalChart"/>
    <dgm:cxn modelId="{C94329B9-A973-4D08-BAFB-27AA39DBC784}" type="presParOf" srcId="{4E2512F4-1DFA-4221-8878-9C7480CE5E93}" destId="{A3A5D8AC-1D5D-4116-ACB6-0BAD6CC342B7}" srcOrd="2" destOrd="0" presId="urn:microsoft.com/office/officeart/2008/layout/NameandTitleOrganizationalChart"/>
    <dgm:cxn modelId="{35A369D5-6685-4129-9F3A-86300013EAEB}" type="presParOf" srcId="{4F88846A-5FBC-498E-A223-F43D83ED2262}" destId="{14CC23BD-370F-4B3C-B085-C5FCFF437E34}" srcOrd="6" destOrd="0" presId="urn:microsoft.com/office/officeart/2008/layout/NameandTitleOrganizationalChart"/>
    <dgm:cxn modelId="{F80F764A-C2C9-4AF3-99F1-7CBF431C5B45}" type="presParOf" srcId="{4F88846A-5FBC-498E-A223-F43D83ED2262}" destId="{FE11ED8D-5009-4549-8FC6-3DB94CE65030}" srcOrd="7" destOrd="0" presId="urn:microsoft.com/office/officeart/2008/layout/NameandTitleOrganizationalChart"/>
    <dgm:cxn modelId="{C61A5A58-2BB8-4D26-B1B0-4C978FC527F2}" type="presParOf" srcId="{FE11ED8D-5009-4549-8FC6-3DB94CE65030}" destId="{CE7C14EC-98FA-44E6-9718-B074670BFA0E}" srcOrd="0" destOrd="0" presId="urn:microsoft.com/office/officeart/2008/layout/NameandTitleOrganizationalChart"/>
    <dgm:cxn modelId="{FDB16856-AA3F-4FB5-9430-7C6A100F6E2F}" type="presParOf" srcId="{CE7C14EC-98FA-44E6-9718-B074670BFA0E}" destId="{6850F4A1-9DCA-4D34-ABCC-CF575EB4003A}" srcOrd="0" destOrd="0" presId="urn:microsoft.com/office/officeart/2008/layout/NameandTitleOrganizationalChart"/>
    <dgm:cxn modelId="{88B7D4A2-2938-47A9-B080-AFA2003713F1}" type="presParOf" srcId="{CE7C14EC-98FA-44E6-9718-B074670BFA0E}" destId="{FADF3A57-FCDC-4D44-83B6-DA8782419E19}" srcOrd="1" destOrd="0" presId="urn:microsoft.com/office/officeart/2008/layout/NameandTitleOrganizationalChart"/>
    <dgm:cxn modelId="{4C5F8207-BB9C-4A5F-A455-9BAA7DE4C390}" type="presParOf" srcId="{CE7C14EC-98FA-44E6-9718-B074670BFA0E}" destId="{17F8BA79-0805-4B39-93A7-675D8B68B576}" srcOrd="2" destOrd="0" presId="urn:microsoft.com/office/officeart/2008/layout/NameandTitleOrganizationalChart"/>
    <dgm:cxn modelId="{0970347C-C1AF-4EA9-8F08-68C99C6400F6}" type="presParOf" srcId="{FE11ED8D-5009-4549-8FC6-3DB94CE65030}" destId="{47A207C7-3C8D-4202-8A3A-B5D23CEFD3C9}" srcOrd="1" destOrd="0" presId="urn:microsoft.com/office/officeart/2008/layout/NameandTitleOrganizationalChart"/>
    <dgm:cxn modelId="{67D47630-5D3F-49FE-983B-B1EC8F8687BC}" type="presParOf" srcId="{47A207C7-3C8D-4202-8A3A-B5D23CEFD3C9}" destId="{2B4DE41F-6E5F-4F32-A735-28DC7D5B4604}" srcOrd="0" destOrd="0" presId="urn:microsoft.com/office/officeart/2008/layout/NameandTitleOrganizationalChart"/>
    <dgm:cxn modelId="{17B78748-66B1-48EC-8FB1-44CB3ABDA67E}" type="presParOf" srcId="{47A207C7-3C8D-4202-8A3A-B5D23CEFD3C9}" destId="{062AE14C-BA04-4D02-8F0D-0BAD585CFAE3}" srcOrd="1" destOrd="0" presId="urn:microsoft.com/office/officeart/2008/layout/NameandTitleOrganizationalChart"/>
    <dgm:cxn modelId="{115FD568-E58D-46A4-9387-18DA35748CA2}" type="presParOf" srcId="{062AE14C-BA04-4D02-8F0D-0BAD585CFAE3}" destId="{08BFDD56-113F-4BAA-BFF2-D48D6EAE8646}" srcOrd="0" destOrd="0" presId="urn:microsoft.com/office/officeart/2008/layout/NameandTitleOrganizationalChart"/>
    <dgm:cxn modelId="{DBF6BAC5-A478-45CB-B381-53F6ED36EC03}" type="presParOf" srcId="{08BFDD56-113F-4BAA-BFF2-D48D6EAE8646}" destId="{31F10445-214E-4AE5-A733-4F924E3297AF}" srcOrd="0" destOrd="0" presId="urn:microsoft.com/office/officeart/2008/layout/NameandTitleOrganizationalChart"/>
    <dgm:cxn modelId="{D5AB7418-E67B-4653-AE75-78F8161CC6CC}" type="presParOf" srcId="{08BFDD56-113F-4BAA-BFF2-D48D6EAE8646}" destId="{03F924D4-3A37-44F2-B84C-7E10F190B22C}" srcOrd="1" destOrd="0" presId="urn:microsoft.com/office/officeart/2008/layout/NameandTitleOrganizationalChart"/>
    <dgm:cxn modelId="{57598A20-ABE3-44C8-836B-AD6720499EC2}" type="presParOf" srcId="{08BFDD56-113F-4BAA-BFF2-D48D6EAE8646}" destId="{9A27C0A7-9051-4A33-97D8-948492592ADE}" srcOrd="2" destOrd="0" presId="urn:microsoft.com/office/officeart/2008/layout/NameandTitleOrganizationalChart"/>
    <dgm:cxn modelId="{0220D512-2B96-4E8A-ACD8-0599B666B685}" type="presParOf" srcId="{062AE14C-BA04-4D02-8F0D-0BAD585CFAE3}" destId="{54D49A0B-A0B8-4325-9C32-7A6FC20ADDEE}" srcOrd="1" destOrd="0" presId="urn:microsoft.com/office/officeart/2008/layout/NameandTitleOrganizationalChart"/>
    <dgm:cxn modelId="{BB0C9F29-C07E-4D42-935B-6525C23DB8AD}" type="presParOf" srcId="{062AE14C-BA04-4D02-8F0D-0BAD585CFAE3}" destId="{248A4423-8183-4695-A999-6E134194D681}" srcOrd="2" destOrd="0" presId="urn:microsoft.com/office/officeart/2008/layout/NameandTitleOrganizationalChart"/>
    <dgm:cxn modelId="{18FB58C9-5901-409E-9AD9-2043511C70A6}" type="presParOf" srcId="{FE11ED8D-5009-4549-8FC6-3DB94CE65030}" destId="{46F14C22-AE0A-4A5B-A416-C7F804432637}" srcOrd="2" destOrd="0" presId="urn:microsoft.com/office/officeart/2008/layout/NameandTitleOrganizationalChart"/>
    <dgm:cxn modelId="{1EA2013B-234E-4DC2-BEC9-9DBB4A4B7096}" type="presParOf" srcId="{46F14C22-AE0A-4A5B-A416-C7F804432637}" destId="{A5C043E1-F61C-4163-B842-129341778984}" srcOrd="0" destOrd="0" presId="urn:microsoft.com/office/officeart/2008/layout/NameandTitleOrganizationalChart"/>
    <dgm:cxn modelId="{44BD8D82-35A8-4407-B14F-F26DFDC1CDB7}" type="presParOf" srcId="{46F14C22-AE0A-4A5B-A416-C7F804432637}" destId="{D06BD3AF-C99E-4A79-8358-5AFF664989E7}" srcOrd="1" destOrd="0" presId="urn:microsoft.com/office/officeart/2008/layout/NameandTitleOrganizationalChart"/>
    <dgm:cxn modelId="{4E73D6C3-01A4-4BFA-B451-D545F5EA0520}" type="presParOf" srcId="{D06BD3AF-C99E-4A79-8358-5AFF664989E7}" destId="{B20CFDE9-9015-4B3D-9D71-A1EB6338AB36}" srcOrd="0" destOrd="0" presId="urn:microsoft.com/office/officeart/2008/layout/NameandTitleOrganizationalChart"/>
    <dgm:cxn modelId="{C5532E4D-A0C8-45D2-8F98-9A43C2F12345}" type="presParOf" srcId="{B20CFDE9-9015-4B3D-9D71-A1EB6338AB36}" destId="{53EAF9D3-6894-4F66-A00E-243C2A86AAB0}" srcOrd="0" destOrd="0" presId="urn:microsoft.com/office/officeart/2008/layout/NameandTitleOrganizationalChart"/>
    <dgm:cxn modelId="{410D257B-F4B3-41F0-98DA-210255FD7C75}" type="presParOf" srcId="{B20CFDE9-9015-4B3D-9D71-A1EB6338AB36}" destId="{833E8AAE-24F7-4D96-AD8D-0443499C56C3}" srcOrd="1" destOrd="0" presId="urn:microsoft.com/office/officeart/2008/layout/NameandTitleOrganizationalChart"/>
    <dgm:cxn modelId="{9DE589A6-43FD-4639-B887-40E2DF9B15A7}" type="presParOf" srcId="{B20CFDE9-9015-4B3D-9D71-A1EB6338AB36}" destId="{A670B921-7260-4F18-92BA-FEFB0BAB8BDF}" srcOrd="2" destOrd="0" presId="urn:microsoft.com/office/officeart/2008/layout/NameandTitleOrganizationalChart"/>
    <dgm:cxn modelId="{A0A310F5-0BDA-4EC6-8BB7-F28E052BD882}" type="presParOf" srcId="{D06BD3AF-C99E-4A79-8358-5AFF664989E7}" destId="{0CD9F446-34C8-4D25-A440-8BD1A6D0631F}" srcOrd="1" destOrd="0" presId="urn:microsoft.com/office/officeart/2008/layout/NameandTitleOrganizationalChart"/>
    <dgm:cxn modelId="{5D789337-7F1D-42DF-903D-8423F711730D}" type="presParOf" srcId="{D06BD3AF-C99E-4A79-8358-5AFF664989E7}" destId="{93E2B4FF-8D2D-495B-BAEE-3D2AC173F74A}" srcOrd="2" destOrd="0" presId="urn:microsoft.com/office/officeart/2008/layout/NameandTitleOrganizationalChart"/>
    <dgm:cxn modelId="{08BF0FF9-39CA-43FE-A302-DDD63BBCB73F}" type="presParOf" srcId="{47A51B39-160C-4A21-A91A-F22A70A53EF2}" destId="{53D50BFE-5F0E-41BC-B50E-047282C18A3F}" srcOrd="2" destOrd="0" presId="urn:microsoft.com/office/officeart/2008/layout/NameandTitleOrganizationalChart"/>
    <dgm:cxn modelId="{32EB5D83-18AC-4EC6-98F6-DC07095291FA}" type="presParOf" srcId="{8D274960-81A3-48E6-B2BE-3FA85D63CD52}" destId="{955B7D9D-6AA5-470C-B5C8-0B416557900F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32342F7-E35A-440F-AD74-7C157BF2001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FC6B8B6-DCBB-419E-BE18-E48FF8B5BCAE}">
      <dgm:prSet phldrT="[Text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Overview</a:t>
          </a:r>
        </a:p>
      </dgm:t>
    </dgm:pt>
    <dgm:pt modelId="{28AD01B7-2185-47DF-A410-896E2BAF27EF}" type="parTrans" cxnId="{6BB963DD-6D21-4DDF-B4E0-11360D0220E1}">
      <dgm:prSet/>
      <dgm:spPr/>
      <dgm:t>
        <a:bodyPr/>
        <a:lstStyle/>
        <a:p>
          <a:endParaRPr lang="en-US"/>
        </a:p>
      </dgm:t>
    </dgm:pt>
    <dgm:pt modelId="{6E52CEE5-D9DE-4511-9C16-8AEA3D8AE3D7}" type="sibTrans" cxnId="{6BB963DD-6D21-4DDF-B4E0-11360D0220E1}">
      <dgm:prSet/>
      <dgm:spPr/>
      <dgm:t>
        <a:bodyPr/>
        <a:lstStyle/>
        <a:p>
          <a:endParaRPr lang="en-US"/>
        </a:p>
      </dgm:t>
    </dgm:pt>
    <dgm:pt modelId="{C3397DB5-67AE-4F1A-A8D6-CD6F5AC7C617}">
      <dgm:prSet phldrT="[Text]" custT="1"/>
      <dgm:spPr>
        <a:gradFill flip="none" rotWithShape="0">
          <a:gsLst>
            <a:gs pos="0">
              <a:srgbClr val="92D050"/>
            </a:gs>
            <a:gs pos="4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0" scaled="1"/>
          <a:tileRect/>
        </a:gradFill>
      </dgm:spPr>
      <dgm:t>
        <a:bodyPr/>
        <a:lstStyle/>
        <a:p>
          <a:r>
            <a:rPr lang="en-US" sz="2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Datasets</a:t>
          </a:r>
        </a:p>
      </dgm:t>
    </dgm:pt>
    <dgm:pt modelId="{2CC9013E-C1CD-4CA5-B924-3D0B63F575BE}" type="parTrans" cxnId="{AFE768B3-C55C-478D-818A-FC0546E683A8}">
      <dgm:prSet/>
      <dgm:spPr/>
      <dgm:t>
        <a:bodyPr/>
        <a:lstStyle/>
        <a:p>
          <a:endParaRPr lang="en-US"/>
        </a:p>
      </dgm:t>
    </dgm:pt>
    <dgm:pt modelId="{D3F681EE-1FD7-46B0-8AC3-5DD90D7B3A03}" type="sibTrans" cxnId="{AFE768B3-C55C-478D-818A-FC0546E683A8}">
      <dgm:prSet/>
      <dgm:spPr/>
      <dgm:t>
        <a:bodyPr/>
        <a:lstStyle/>
        <a:p>
          <a:endParaRPr lang="en-US"/>
        </a:p>
      </dgm:t>
    </dgm:pt>
    <dgm:pt modelId="{55B4D4C9-72D0-444A-BAAA-A556E781BF40}">
      <dgm:prSet phldrT="[Text]"/>
      <dgm:spPr/>
      <dgm:t>
        <a:bodyPr/>
        <a:lstStyle/>
        <a:p>
          <a:r>
            <a:rPr lang="en-US" dirty="0"/>
            <a:t>Rule language</a:t>
          </a:r>
        </a:p>
      </dgm:t>
    </dgm:pt>
    <dgm:pt modelId="{B1B82702-2D2D-4BC8-9802-703A67D3C5FE}" type="parTrans" cxnId="{ACC7BC2F-398A-4D6B-B1D5-C3FBBA5E156F}">
      <dgm:prSet/>
      <dgm:spPr/>
      <dgm:t>
        <a:bodyPr/>
        <a:lstStyle/>
        <a:p>
          <a:endParaRPr lang="en-US"/>
        </a:p>
      </dgm:t>
    </dgm:pt>
    <dgm:pt modelId="{76C90DFD-DDEB-46CB-AFEA-1A6A33182C1B}" type="sibTrans" cxnId="{ACC7BC2F-398A-4D6B-B1D5-C3FBBA5E156F}">
      <dgm:prSet/>
      <dgm:spPr/>
      <dgm:t>
        <a:bodyPr/>
        <a:lstStyle/>
        <a:p>
          <a:endParaRPr lang="en-US"/>
        </a:p>
      </dgm:t>
    </dgm:pt>
    <dgm:pt modelId="{06957653-334F-4D92-A05C-017691D344AD}">
      <dgm:prSet phldrT="[Text]"/>
      <dgm:spPr/>
      <dgm:t>
        <a:bodyPr/>
        <a:lstStyle/>
        <a:p>
          <a:r>
            <a:rPr lang="en-US" dirty="0"/>
            <a:t>Extensions</a:t>
          </a:r>
        </a:p>
      </dgm:t>
    </dgm:pt>
    <dgm:pt modelId="{941F68C5-E25B-4F2C-A662-D155E202A4D1}" type="parTrans" cxnId="{281C42AB-AE9E-4729-ADA0-E0454834A2E0}">
      <dgm:prSet/>
      <dgm:spPr/>
      <dgm:t>
        <a:bodyPr/>
        <a:lstStyle/>
        <a:p>
          <a:endParaRPr lang="en-US"/>
        </a:p>
      </dgm:t>
    </dgm:pt>
    <dgm:pt modelId="{47032687-0DF2-4494-94D3-180CEE8106D3}" type="sibTrans" cxnId="{281C42AB-AE9E-4729-ADA0-E0454834A2E0}">
      <dgm:prSet/>
      <dgm:spPr/>
      <dgm:t>
        <a:bodyPr/>
        <a:lstStyle/>
        <a:p>
          <a:endParaRPr lang="en-US"/>
        </a:p>
      </dgm:t>
    </dgm:pt>
    <dgm:pt modelId="{B630C0C4-6CE3-4148-AC78-8BAD3E85A4BA}" type="pres">
      <dgm:prSet presAssocID="{D32342F7-E35A-440F-AD74-7C157BF2001D}" presName="Name0" presStyleCnt="0">
        <dgm:presLayoutVars>
          <dgm:dir/>
          <dgm:resizeHandles val="exact"/>
        </dgm:presLayoutVars>
      </dgm:prSet>
      <dgm:spPr/>
    </dgm:pt>
    <dgm:pt modelId="{C3AD4A01-156B-485C-84E8-40F37D44CA74}" type="pres">
      <dgm:prSet presAssocID="{1FC6B8B6-DCBB-419E-BE18-E48FF8B5BCAE}" presName="parTxOnly" presStyleLbl="node1" presStyleIdx="0" presStyleCnt="4">
        <dgm:presLayoutVars>
          <dgm:bulletEnabled val="1"/>
        </dgm:presLayoutVars>
      </dgm:prSet>
      <dgm:spPr/>
    </dgm:pt>
    <dgm:pt modelId="{B5A281BA-A16E-41FE-9032-C03C41B013A4}" type="pres">
      <dgm:prSet presAssocID="{6E52CEE5-D9DE-4511-9C16-8AEA3D8AE3D7}" presName="parSpace" presStyleCnt="0"/>
      <dgm:spPr/>
    </dgm:pt>
    <dgm:pt modelId="{39224A43-9EBE-4759-B941-E71964887865}" type="pres">
      <dgm:prSet presAssocID="{C3397DB5-67AE-4F1A-A8D6-CD6F5AC7C617}" presName="parTxOnly" presStyleLbl="node1" presStyleIdx="1" presStyleCnt="4">
        <dgm:presLayoutVars>
          <dgm:bulletEnabled val="1"/>
        </dgm:presLayoutVars>
      </dgm:prSet>
      <dgm:spPr/>
    </dgm:pt>
    <dgm:pt modelId="{973A499B-CCDD-4AB0-91D5-8902F597B1B7}" type="pres">
      <dgm:prSet presAssocID="{D3F681EE-1FD7-46B0-8AC3-5DD90D7B3A03}" presName="parSpace" presStyleCnt="0"/>
      <dgm:spPr/>
    </dgm:pt>
    <dgm:pt modelId="{F5E6BC6D-B94E-4E4C-84BF-FC8E40F8FE37}" type="pres">
      <dgm:prSet presAssocID="{55B4D4C9-72D0-444A-BAAA-A556E781BF40}" presName="parTxOnly" presStyleLbl="node1" presStyleIdx="2" presStyleCnt="4">
        <dgm:presLayoutVars>
          <dgm:bulletEnabled val="1"/>
        </dgm:presLayoutVars>
      </dgm:prSet>
      <dgm:spPr/>
    </dgm:pt>
    <dgm:pt modelId="{B8696631-6372-4B6B-9452-82D9DBCEF61A}" type="pres">
      <dgm:prSet presAssocID="{76C90DFD-DDEB-46CB-AFEA-1A6A33182C1B}" presName="parSpace" presStyleCnt="0"/>
      <dgm:spPr/>
    </dgm:pt>
    <dgm:pt modelId="{55BA5E36-A0A2-4ED0-956D-9F26A190D549}" type="pres">
      <dgm:prSet presAssocID="{06957653-334F-4D92-A05C-017691D344AD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FABC42C9-5B87-4E82-BD37-5321F0808576}" type="presOf" srcId="{D32342F7-E35A-440F-AD74-7C157BF2001D}" destId="{B630C0C4-6CE3-4148-AC78-8BAD3E85A4BA}" srcOrd="0" destOrd="0" presId="urn:microsoft.com/office/officeart/2005/8/layout/hChevron3"/>
    <dgm:cxn modelId="{AFE768B3-C55C-478D-818A-FC0546E683A8}" srcId="{D32342F7-E35A-440F-AD74-7C157BF2001D}" destId="{C3397DB5-67AE-4F1A-A8D6-CD6F5AC7C617}" srcOrd="1" destOrd="0" parTransId="{2CC9013E-C1CD-4CA5-B924-3D0B63F575BE}" sibTransId="{D3F681EE-1FD7-46B0-8AC3-5DD90D7B3A03}"/>
    <dgm:cxn modelId="{AC6DAC99-B895-4274-8A5E-CB41D6852548}" type="presOf" srcId="{C3397DB5-67AE-4F1A-A8D6-CD6F5AC7C617}" destId="{39224A43-9EBE-4759-B941-E71964887865}" srcOrd="0" destOrd="0" presId="urn:microsoft.com/office/officeart/2005/8/layout/hChevron3"/>
    <dgm:cxn modelId="{281C42AB-AE9E-4729-ADA0-E0454834A2E0}" srcId="{D32342F7-E35A-440F-AD74-7C157BF2001D}" destId="{06957653-334F-4D92-A05C-017691D344AD}" srcOrd="3" destOrd="0" parTransId="{941F68C5-E25B-4F2C-A662-D155E202A4D1}" sibTransId="{47032687-0DF2-4494-94D3-180CEE8106D3}"/>
    <dgm:cxn modelId="{ACC7BC2F-398A-4D6B-B1D5-C3FBBA5E156F}" srcId="{D32342F7-E35A-440F-AD74-7C157BF2001D}" destId="{55B4D4C9-72D0-444A-BAAA-A556E781BF40}" srcOrd="2" destOrd="0" parTransId="{B1B82702-2D2D-4BC8-9802-703A67D3C5FE}" sibTransId="{76C90DFD-DDEB-46CB-AFEA-1A6A33182C1B}"/>
    <dgm:cxn modelId="{E1E318FC-1ED7-4A7A-BF9B-6CF9FF2AE426}" type="presOf" srcId="{06957653-334F-4D92-A05C-017691D344AD}" destId="{55BA5E36-A0A2-4ED0-956D-9F26A190D549}" srcOrd="0" destOrd="0" presId="urn:microsoft.com/office/officeart/2005/8/layout/hChevron3"/>
    <dgm:cxn modelId="{B3B310A8-D53F-4E35-A689-8103CF107E45}" type="presOf" srcId="{1FC6B8B6-DCBB-419E-BE18-E48FF8B5BCAE}" destId="{C3AD4A01-156B-485C-84E8-40F37D44CA74}" srcOrd="0" destOrd="0" presId="urn:microsoft.com/office/officeart/2005/8/layout/hChevron3"/>
    <dgm:cxn modelId="{6BB963DD-6D21-4DDF-B4E0-11360D0220E1}" srcId="{D32342F7-E35A-440F-AD74-7C157BF2001D}" destId="{1FC6B8B6-DCBB-419E-BE18-E48FF8B5BCAE}" srcOrd="0" destOrd="0" parTransId="{28AD01B7-2185-47DF-A410-896E2BAF27EF}" sibTransId="{6E52CEE5-D9DE-4511-9C16-8AEA3D8AE3D7}"/>
    <dgm:cxn modelId="{A2458C54-C013-4734-B626-C94D18EFDD50}" type="presOf" srcId="{55B4D4C9-72D0-444A-BAAA-A556E781BF40}" destId="{F5E6BC6D-B94E-4E4C-84BF-FC8E40F8FE37}" srcOrd="0" destOrd="0" presId="urn:microsoft.com/office/officeart/2005/8/layout/hChevron3"/>
    <dgm:cxn modelId="{22DBAE7C-7B18-428D-A4C0-A1B589196F3E}" type="presParOf" srcId="{B630C0C4-6CE3-4148-AC78-8BAD3E85A4BA}" destId="{C3AD4A01-156B-485C-84E8-40F37D44CA74}" srcOrd="0" destOrd="0" presId="urn:microsoft.com/office/officeart/2005/8/layout/hChevron3"/>
    <dgm:cxn modelId="{06E5499E-C601-48F0-A0CC-34717957C8A8}" type="presParOf" srcId="{B630C0C4-6CE3-4148-AC78-8BAD3E85A4BA}" destId="{B5A281BA-A16E-41FE-9032-C03C41B013A4}" srcOrd="1" destOrd="0" presId="urn:microsoft.com/office/officeart/2005/8/layout/hChevron3"/>
    <dgm:cxn modelId="{F93F68D4-574F-4459-B8EB-433B797BC370}" type="presParOf" srcId="{B630C0C4-6CE3-4148-AC78-8BAD3E85A4BA}" destId="{39224A43-9EBE-4759-B941-E71964887865}" srcOrd="2" destOrd="0" presId="urn:microsoft.com/office/officeart/2005/8/layout/hChevron3"/>
    <dgm:cxn modelId="{B95C369A-56D5-4F60-B9D9-65F669F2337B}" type="presParOf" srcId="{B630C0C4-6CE3-4148-AC78-8BAD3E85A4BA}" destId="{973A499B-CCDD-4AB0-91D5-8902F597B1B7}" srcOrd="3" destOrd="0" presId="urn:microsoft.com/office/officeart/2005/8/layout/hChevron3"/>
    <dgm:cxn modelId="{ED98C9B7-4410-40BC-986F-748F90CB0482}" type="presParOf" srcId="{B630C0C4-6CE3-4148-AC78-8BAD3E85A4BA}" destId="{F5E6BC6D-B94E-4E4C-84BF-FC8E40F8FE37}" srcOrd="4" destOrd="0" presId="urn:microsoft.com/office/officeart/2005/8/layout/hChevron3"/>
    <dgm:cxn modelId="{6B8C607F-6FC2-487C-B9CF-ED885BD51855}" type="presParOf" srcId="{B630C0C4-6CE3-4148-AC78-8BAD3E85A4BA}" destId="{B8696631-6372-4B6B-9452-82D9DBCEF61A}" srcOrd="5" destOrd="0" presId="urn:microsoft.com/office/officeart/2005/8/layout/hChevron3"/>
    <dgm:cxn modelId="{3F3B5A55-D78C-46D4-BF05-1B913BF013AC}" type="presParOf" srcId="{B630C0C4-6CE3-4148-AC78-8BAD3E85A4BA}" destId="{55BA5E36-A0A2-4ED0-956D-9F26A190D54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AD4A01-156B-485C-84E8-40F37D44CA74}">
      <dsp:nvSpPr>
        <dsp:cNvPr id="0" name=""/>
        <dsp:cNvSpPr/>
      </dsp:nvSpPr>
      <dsp:spPr>
        <a:xfrm>
          <a:off x="3556" y="0"/>
          <a:ext cx="3568339" cy="553219"/>
        </a:xfrm>
        <a:prstGeom prst="homePlate">
          <a:avLst/>
        </a:prstGeom>
        <a:gradFill flip="none" rotWithShape="0">
          <a:gsLst>
            <a:gs pos="0">
              <a:schemeClr val="accent6"/>
            </a:gs>
            <a:gs pos="33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Overview</a:t>
          </a:r>
        </a:p>
      </dsp:txBody>
      <dsp:txXfrm>
        <a:off x="3556" y="0"/>
        <a:ext cx="3430034" cy="553219"/>
      </dsp:txXfrm>
    </dsp:sp>
    <dsp:sp modelId="{39224A43-9EBE-4759-B941-E71964887865}">
      <dsp:nvSpPr>
        <dsp:cNvPr id="0" name=""/>
        <dsp:cNvSpPr/>
      </dsp:nvSpPr>
      <dsp:spPr>
        <a:xfrm>
          <a:off x="2858228" y="0"/>
          <a:ext cx="3568339" cy="5532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Datasets</a:t>
          </a:r>
        </a:p>
      </dsp:txBody>
      <dsp:txXfrm>
        <a:off x="3134838" y="0"/>
        <a:ext cx="3015120" cy="553219"/>
      </dsp:txXfrm>
    </dsp:sp>
    <dsp:sp modelId="{F5E6BC6D-B94E-4E4C-84BF-FC8E40F8FE37}">
      <dsp:nvSpPr>
        <dsp:cNvPr id="0" name=""/>
        <dsp:cNvSpPr/>
      </dsp:nvSpPr>
      <dsp:spPr>
        <a:xfrm>
          <a:off x="5712900" y="0"/>
          <a:ext cx="3568339" cy="5532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Rule language</a:t>
          </a:r>
        </a:p>
      </dsp:txBody>
      <dsp:txXfrm>
        <a:off x="5989510" y="0"/>
        <a:ext cx="3015120" cy="553219"/>
      </dsp:txXfrm>
    </dsp:sp>
    <dsp:sp modelId="{55BA5E36-A0A2-4ED0-956D-9F26A190D549}">
      <dsp:nvSpPr>
        <dsp:cNvPr id="0" name=""/>
        <dsp:cNvSpPr/>
      </dsp:nvSpPr>
      <dsp:spPr>
        <a:xfrm>
          <a:off x="8567571" y="0"/>
          <a:ext cx="3568339" cy="5532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Extensions</a:t>
          </a:r>
        </a:p>
      </dsp:txBody>
      <dsp:txXfrm>
        <a:off x="8844181" y="0"/>
        <a:ext cx="3015120" cy="55321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AD4A01-156B-485C-84E8-40F37D44CA74}">
      <dsp:nvSpPr>
        <dsp:cNvPr id="0" name=""/>
        <dsp:cNvSpPr/>
      </dsp:nvSpPr>
      <dsp:spPr>
        <a:xfrm>
          <a:off x="3556" y="0"/>
          <a:ext cx="3568339" cy="553219"/>
        </a:xfrm>
        <a:prstGeom prst="homePlate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Overview</a:t>
          </a:r>
        </a:p>
      </dsp:txBody>
      <dsp:txXfrm>
        <a:off x="3556" y="0"/>
        <a:ext cx="3430034" cy="553219"/>
      </dsp:txXfrm>
    </dsp:sp>
    <dsp:sp modelId="{39224A43-9EBE-4759-B941-E71964887865}">
      <dsp:nvSpPr>
        <dsp:cNvPr id="0" name=""/>
        <dsp:cNvSpPr/>
      </dsp:nvSpPr>
      <dsp:spPr>
        <a:xfrm>
          <a:off x="2858228" y="0"/>
          <a:ext cx="3568339" cy="553219"/>
        </a:xfrm>
        <a:prstGeom prst="chevron">
          <a:avLst/>
        </a:prstGeom>
        <a:gradFill flip="none" rotWithShape="0">
          <a:gsLst>
            <a:gs pos="0">
              <a:srgbClr val="92D050"/>
            </a:gs>
            <a:gs pos="45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Datasets</a:t>
          </a:r>
        </a:p>
      </dsp:txBody>
      <dsp:txXfrm>
        <a:off x="3134838" y="0"/>
        <a:ext cx="3015120" cy="553219"/>
      </dsp:txXfrm>
    </dsp:sp>
    <dsp:sp modelId="{F5E6BC6D-B94E-4E4C-84BF-FC8E40F8FE37}">
      <dsp:nvSpPr>
        <dsp:cNvPr id="0" name=""/>
        <dsp:cNvSpPr/>
      </dsp:nvSpPr>
      <dsp:spPr>
        <a:xfrm>
          <a:off x="5712900" y="0"/>
          <a:ext cx="3568339" cy="5532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Rule language</a:t>
          </a:r>
        </a:p>
      </dsp:txBody>
      <dsp:txXfrm>
        <a:off x="5989510" y="0"/>
        <a:ext cx="3015120" cy="553219"/>
      </dsp:txXfrm>
    </dsp:sp>
    <dsp:sp modelId="{55BA5E36-A0A2-4ED0-956D-9F26A190D549}">
      <dsp:nvSpPr>
        <dsp:cNvPr id="0" name=""/>
        <dsp:cNvSpPr/>
      </dsp:nvSpPr>
      <dsp:spPr>
        <a:xfrm>
          <a:off x="8567571" y="0"/>
          <a:ext cx="3568339" cy="5532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Extensions</a:t>
          </a:r>
        </a:p>
      </dsp:txBody>
      <dsp:txXfrm>
        <a:off x="8844181" y="0"/>
        <a:ext cx="3015120" cy="55321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AD4A01-156B-485C-84E8-40F37D44CA74}">
      <dsp:nvSpPr>
        <dsp:cNvPr id="0" name=""/>
        <dsp:cNvSpPr/>
      </dsp:nvSpPr>
      <dsp:spPr>
        <a:xfrm>
          <a:off x="3556" y="0"/>
          <a:ext cx="3568339" cy="553219"/>
        </a:xfrm>
        <a:prstGeom prst="homePlate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Overview</a:t>
          </a:r>
        </a:p>
      </dsp:txBody>
      <dsp:txXfrm>
        <a:off x="3556" y="0"/>
        <a:ext cx="3430034" cy="553219"/>
      </dsp:txXfrm>
    </dsp:sp>
    <dsp:sp modelId="{39224A43-9EBE-4759-B941-E71964887865}">
      <dsp:nvSpPr>
        <dsp:cNvPr id="0" name=""/>
        <dsp:cNvSpPr/>
      </dsp:nvSpPr>
      <dsp:spPr>
        <a:xfrm>
          <a:off x="2858228" y="0"/>
          <a:ext cx="3568339" cy="553219"/>
        </a:xfrm>
        <a:prstGeom prst="chevron">
          <a:avLst/>
        </a:prstGeom>
        <a:gradFill flip="none" rotWithShape="0">
          <a:gsLst>
            <a:gs pos="0">
              <a:srgbClr val="92D050"/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Datasets</a:t>
          </a:r>
        </a:p>
      </dsp:txBody>
      <dsp:txXfrm>
        <a:off x="3134838" y="0"/>
        <a:ext cx="3015120" cy="553219"/>
      </dsp:txXfrm>
    </dsp:sp>
    <dsp:sp modelId="{F5E6BC6D-B94E-4E4C-84BF-FC8E40F8FE37}">
      <dsp:nvSpPr>
        <dsp:cNvPr id="0" name=""/>
        <dsp:cNvSpPr/>
      </dsp:nvSpPr>
      <dsp:spPr>
        <a:xfrm>
          <a:off x="5712900" y="0"/>
          <a:ext cx="3568339" cy="5532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Rule language</a:t>
          </a:r>
        </a:p>
      </dsp:txBody>
      <dsp:txXfrm>
        <a:off x="5989510" y="0"/>
        <a:ext cx="3015120" cy="553219"/>
      </dsp:txXfrm>
    </dsp:sp>
    <dsp:sp modelId="{55BA5E36-A0A2-4ED0-956D-9F26A190D549}">
      <dsp:nvSpPr>
        <dsp:cNvPr id="0" name=""/>
        <dsp:cNvSpPr/>
      </dsp:nvSpPr>
      <dsp:spPr>
        <a:xfrm>
          <a:off x="8567571" y="0"/>
          <a:ext cx="3568339" cy="5532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Extensions</a:t>
          </a:r>
        </a:p>
      </dsp:txBody>
      <dsp:txXfrm>
        <a:off x="8844181" y="0"/>
        <a:ext cx="3015120" cy="55321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AD4A01-156B-485C-84E8-40F37D44CA74}">
      <dsp:nvSpPr>
        <dsp:cNvPr id="0" name=""/>
        <dsp:cNvSpPr/>
      </dsp:nvSpPr>
      <dsp:spPr>
        <a:xfrm>
          <a:off x="3556" y="0"/>
          <a:ext cx="3568339" cy="553219"/>
        </a:xfrm>
        <a:prstGeom prst="homePlate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Overview</a:t>
          </a:r>
        </a:p>
      </dsp:txBody>
      <dsp:txXfrm>
        <a:off x="3556" y="0"/>
        <a:ext cx="3430034" cy="553219"/>
      </dsp:txXfrm>
    </dsp:sp>
    <dsp:sp modelId="{39224A43-9EBE-4759-B941-E71964887865}">
      <dsp:nvSpPr>
        <dsp:cNvPr id="0" name=""/>
        <dsp:cNvSpPr/>
      </dsp:nvSpPr>
      <dsp:spPr>
        <a:xfrm>
          <a:off x="2858228" y="0"/>
          <a:ext cx="3568339" cy="553219"/>
        </a:xfrm>
        <a:prstGeom prst="chevron">
          <a:avLst/>
        </a:prstGeom>
        <a:gradFill flip="none" rotWithShape="0">
          <a:gsLst>
            <a:gs pos="0">
              <a:srgbClr val="92D050"/>
            </a:gs>
            <a:gs pos="55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Datasets</a:t>
          </a:r>
        </a:p>
      </dsp:txBody>
      <dsp:txXfrm>
        <a:off x="3134838" y="0"/>
        <a:ext cx="3015120" cy="553219"/>
      </dsp:txXfrm>
    </dsp:sp>
    <dsp:sp modelId="{F5E6BC6D-B94E-4E4C-84BF-FC8E40F8FE37}">
      <dsp:nvSpPr>
        <dsp:cNvPr id="0" name=""/>
        <dsp:cNvSpPr/>
      </dsp:nvSpPr>
      <dsp:spPr>
        <a:xfrm>
          <a:off x="5712900" y="0"/>
          <a:ext cx="3568339" cy="5532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Rule language</a:t>
          </a:r>
        </a:p>
      </dsp:txBody>
      <dsp:txXfrm>
        <a:off x="5989510" y="0"/>
        <a:ext cx="3015120" cy="553219"/>
      </dsp:txXfrm>
    </dsp:sp>
    <dsp:sp modelId="{55BA5E36-A0A2-4ED0-956D-9F26A190D549}">
      <dsp:nvSpPr>
        <dsp:cNvPr id="0" name=""/>
        <dsp:cNvSpPr/>
      </dsp:nvSpPr>
      <dsp:spPr>
        <a:xfrm>
          <a:off x="8567571" y="0"/>
          <a:ext cx="3568339" cy="5532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Extensions</a:t>
          </a:r>
        </a:p>
      </dsp:txBody>
      <dsp:txXfrm>
        <a:off x="8844181" y="0"/>
        <a:ext cx="3015120" cy="55321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AD4A01-156B-485C-84E8-40F37D44CA74}">
      <dsp:nvSpPr>
        <dsp:cNvPr id="0" name=""/>
        <dsp:cNvSpPr/>
      </dsp:nvSpPr>
      <dsp:spPr>
        <a:xfrm>
          <a:off x="3556" y="0"/>
          <a:ext cx="3568339" cy="553219"/>
        </a:xfrm>
        <a:prstGeom prst="homePlate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Overview</a:t>
          </a:r>
        </a:p>
      </dsp:txBody>
      <dsp:txXfrm>
        <a:off x="3556" y="0"/>
        <a:ext cx="3430034" cy="553219"/>
      </dsp:txXfrm>
    </dsp:sp>
    <dsp:sp modelId="{39224A43-9EBE-4759-B941-E71964887865}">
      <dsp:nvSpPr>
        <dsp:cNvPr id="0" name=""/>
        <dsp:cNvSpPr/>
      </dsp:nvSpPr>
      <dsp:spPr>
        <a:xfrm>
          <a:off x="2858228" y="0"/>
          <a:ext cx="3568339" cy="553219"/>
        </a:xfrm>
        <a:prstGeom prst="chevron">
          <a:avLst/>
        </a:prstGeom>
        <a:gradFill flip="none" rotWithShape="0">
          <a:gsLst>
            <a:gs pos="0">
              <a:srgbClr val="92D050"/>
            </a:gs>
            <a:gs pos="6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Datasets</a:t>
          </a:r>
        </a:p>
      </dsp:txBody>
      <dsp:txXfrm>
        <a:off x="3134838" y="0"/>
        <a:ext cx="3015120" cy="553219"/>
      </dsp:txXfrm>
    </dsp:sp>
    <dsp:sp modelId="{F5E6BC6D-B94E-4E4C-84BF-FC8E40F8FE37}">
      <dsp:nvSpPr>
        <dsp:cNvPr id="0" name=""/>
        <dsp:cNvSpPr/>
      </dsp:nvSpPr>
      <dsp:spPr>
        <a:xfrm>
          <a:off x="5712900" y="0"/>
          <a:ext cx="3568339" cy="5532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Rule language</a:t>
          </a:r>
        </a:p>
      </dsp:txBody>
      <dsp:txXfrm>
        <a:off x="5989510" y="0"/>
        <a:ext cx="3015120" cy="553219"/>
      </dsp:txXfrm>
    </dsp:sp>
    <dsp:sp modelId="{55BA5E36-A0A2-4ED0-956D-9F26A190D549}">
      <dsp:nvSpPr>
        <dsp:cNvPr id="0" name=""/>
        <dsp:cNvSpPr/>
      </dsp:nvSpPr>
      <dsp:spPr>
        <a:xfrm>
          <a:off x="8567571" y="0"/>
          <a:ext cx="3568339" cy="5532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Extensions</a:t>
          </a:r>
        </a:p>
      </dsp:txBody>
      <dsp:txXfrm>
        <a:off x="8844181" y="0"/>
        <a:ext cx="3015120" cy="55321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AD4A01-156B-485C-84E8-40F37D44CA74}">
      <dsp:nvSpPr>
        <dsp:cNvPr id="0" name=""/>
        <dsp:cNvSpPr/>
      </dsp:nvSpPr>
      <dsp:spPr>
        <a:xfrm>
          <a:off x="3556" y="0"/>
          <a:ext cx="3568339" cy="553219"/>
        </a:xfrm>
        <a:prstGeom prst="homePlate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Overview</a:t>
          </a:r>
        </a:p>
      </dsp:txBody>
      <dsp:txXfrm>
        <a:off x="3556" y="0"/>
        <a:ext cx="3430034" cy="553219"/>
      </dsp:txXfrm>
    </dsp:sp>
    <dsp:sp modelId="{39224A43-9EBE-4759-B941-E71964887865}">
      <dsp:nvSpPr>
        <dsp:cNvPr id="0" name=""/>
        <dsp:cNvSpPr/>
      </dsp:nvSpPr>
      <dsp:spPr>
        <a:xfrm>
          <a:off x="2858228" y="0"/>
          <a:ext cx="3568339" cy="553219"/>
        </a:xfrm>
        <a:prstGeom prst="chevron">
          <a:avLst/>
        </a:prstGeom>
        <a:gradFill flip="none" rotWithShape="0">
          <a:gsLst>
            <a:gs pos="0">
              <a:srgbClr val="92D050"/>
            </a:gs>
            <a:gs pos="65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Datasets</a:t>
          </a:r>
        </a:p>
      </dsp:txBody>
      <dsp:txXfrm>
        <a:off x="3134838" y="0"/>
        <a:ext cx="3015120" cy="553219"/>
      </dsp:txXfrm>
    </dsp:sp>
    <dsp:sp modelId="{F5E6BC6D-B94E-4E4C-84BF-FC8E40F8FE37}">
      <dsp:nvSpPr>
        <dsp:cNvPr id="0" name=""/>
        <dsp:cNvSpPr/>
      </dsp:nvSpPr>
      <dsp:spPr>
        <a:xfrm>
          <a:off x="5712900" y="0"/>
          <a:ext cx="3568339" cy="5532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Rule language</a:t>
          </a:r>
        </a:p>
      </dsp:txBody>
      <dsp:txXfrm>
        <a:off x="5989510" y="0"/>
        <a:ext cx="3015120" cy="553219"/>
      </dsp:txXfrm>
    </dsp:sp>
    <dsp:sp modelId="{55BA5E36-A0A2-4ED0-956D-9F26A190D549}">
      <dsp:nvSpPr>
        <dsp:cNvPr id="0" name=""/>
        <dsp:cNvSpPr/>
      </dsp:nvSpPr>
      <dsp:spPr>
        <a:xfrm>
          <a:off x="8567571" y="0"/>
          <a:ext cx="3568339" cy="5532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Extensions</a:t>
          </a:r>
        </a:p>
      </dsp:txBody>
      <dsp:txXfrm>
        <a:off x="8844181" y="0"/>
        <a:ext cx="3015120" cy="55321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AD4A01-156B-485C-84E8-40F37D44CA74}">
      <dsp:nvSpPr>
        <dsp:cNvPr id="0" name=""/>
        <dsp:cNvSpPr/>
      </dsp:nvSpPr>
      <dsp:spPr>
        <a:xfrm>
          <a:off x="3556" y="0"/>
          <a:ext cx="3568339" cy="553219"/>
        </a:xfrm>
        <a:prstGeom prst="homePlate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Overview</a:t>
          </a:r>
        </a:p>
      </dsp:txBody>
      <dsp:txXfrm>
        <a:off x="3556" y="0"/>
        <a:ext cx="3430034" cy="553219"/>
      </dsp:txXfrm>
    </dsp:sp>
    <dsp:sp modelId="{39224A43-9EBE-4759-B941-E71964887865}">
      <dsp:nvSpPr>
        <dsp:cNvPr id="0" name=""/>
        <dsp:cNvSpPr/>
      </dsp:nvSpPr>
      <dsp:spPr>
        <a:xfrm>
          <a:off x="2858228" y="0"/>
          <a:ext cx="3568339" cy="553219"/>
        </a:xfrm>
        <a:prstGeom prst="chevron">
          <a:avLst/>
        </a:prstGeom>
        <a:gradFill flip="none" rotWithShape="0">
          <a:gsLst>
            <a:gs pos="0">
              <a:srgbClr val="92D050"/>
            </a:gs>
            <a:gs pos="7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Datasets</a:t>
          </a:r>
        </a:p>
      </dsp:txBody>
      <dsp:txXfrm>
        <a:off x="3134838" y="0"/>
        <a:ext cx="3015120" cy="553219"/>
      </dsp:txXfrm>
    </dsp:sp>
    <dsp:sp modelId="{F5E6BC6D-B94E-4E4C-84BF-FC8E40F8FE37}">
      <dsp:nvSpPr>
        <dsp:cNvPr id="0" name=""/>
        <dsp:cNvSpPr/>
      </dsp:nvSpPr>
      <dsp:spPr>
        <a:xfrm>
          <a:off x="5712900" y="0"/>
          <a:ext cx="3568339" cy="5532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Rule language</a:t>
          </a:r>
        </a:p>
      </dsp:txBody>
      <dsp:txXfrm>
        <a:off x="5989510" y="0"/>
        <a:ext cx="3015120" cy="553219"/>
      </dsp:txXfrm>
    </dsp:sp>
    <dsp:sp modelId="{55BA5E36-A0A2-4ED0-956D-9F26A190D549}">
      <dsp:nvSpPr>
        <dsp:cNvPr id="0" name=""/>
        <dsp:cNvSpPr/>
      </dsp:nvSpPr>
      <dsp:spPr>
        <a:xfrm>
          <a:off x="8567571" y="0"/>
          <a:ext cx="3568339" cy="5532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Extensions</a:t>
          </a:r>
        </a:p>
      </dsp:txBody>
      <dsp:txXfrm>
        <a:off x="8844181" y="0"/>
        <a:ext cx="3015120" cy="55321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AD4A01-156B-485C-84E8-40F37D44CA74}">
      <dsp:nvSpPr>
        <dsp:cNvPr id="0" name=""/>
        <dsp:cNvSpPr/>
      </dsp:nvSpPr>
      <dsp:spPr>
        <a:xfrm>
          <a:off x="3556" y="0"/>
          <a:ext cx="3568339" cy="553219"/>
        </a:xfrm>
        <a:prstGeom prst="homePlate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Overview</a:t>
          </a:r>
        </a:p>
      </dsp:txBody>
      <dsp:txXfrm>
        <a:off x="3556" y="0"/>
        <a:ext cx="3430034" cy="553219"/>
      </dsp:txXfrm>
    </dsp:sp>
    <dsp:sp modelId="{39224A43-9EBE-4759-B941-E71964887865}">
      <dsp:nvSpPr>
        <dsp:cNvPr id="0" name=""/>
        <dsp:cNvSpPr/>
      </dsp:nvSpPr>
      <dsp:spPr>
        <a:xfrm>
          <a:off x="2858228" y="0"/>
          <a:ext cx="3568339" cy="553219"/>
        </a:xfrm>
        <a:prstGeom prst="chevron">
          <a:avLst/>
        </a:prstGeom>
        <a:gradFill flip="none" rotWithShape="0">
          <a:gsLst>
            <a:gs pos="0">
              <a:srgbClr val="92D050"/>
            </a:gs>
            <a:gs pos="75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Datasets</a:t>
          </a:r>
        </a:p>
      </dsp:txBody>
      <dsp:txXfrm>
        <a:off x="3134838" y="0"/>
        <a:ext cx="3015120" cy="553219"/>
      </dsp:txXfrm>
    </dsp:sp>
    <dsp:sp modelId="{F5E6BC6D-B94E-4E4C-84BF-FC8E40F8FE37}">
      <dsp:nvSpPr>
        <dsp:cNvPr id="0" name=""/>
        <dsp:cNvSpPr/>
      </dsp:nvSpPr>
      <dsp:spPr>
        <a:xfrm>
          <a:off x="5712900" y="0"/>
          <a:ext cx="3568339" cy="5532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Rule language</a:t>
          </a:r>
        </a:p>
      </dsp:txBody>
      <dsp:txXfrm>
        <a:off x="5989510" y="0"/>
        <a:ext cx="3015120" cy="553219"/>
      </dsp:txXfrm>
    </dsp:sp>
    <dsp:sp modelId="{55BA5E36-A0A2-4ED0-956D-9F26A190D549}">
      <dsp:nvSpPr>
        <dsp:cNvPr id="0" name=""/>
        <dsp:cNvSpPr/>
      </dsp:nvSpPr>
      <dsp:spPr>
        <a:xfrm>
          <a:off x="8567571" y="0"/>
          <a:ext cx="3568339" cy="5532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Extensions</a:t>
          </a:r>
        </a:p>
      </dsp:txBody>
      <dsp:txXfrm>
        <a:off x="8844181" y="0"/>
        <a:ext cx="3015120" cy="553219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AD4A01-156B-485C-84E8-40F37D44CA74}">
      <dsp:nvSpPr>
        <dsp:cNvPr id="0" name=""/>
        <dsp:cNvSpPr/>
      </dsp:nvSpPr>
      <dsp:spPr>
        <a:xfrm>
          <a:off x="3556" y="0"/>
          <a:ext cx="3568339" cy="553219"/>
        </a:xfrm>
        <a:prstGeom prst="homePlate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Overview</a:t>
          </a:r>
        </a:p>
      </dsp:txBody>
      <dsp:txXfrm>
        <a:off x="3556" y="0"/>
        <a:ext cx="3430034" cy="553219"/>
      </dsp:txXfrm>
    </dsp:sp>
    <dsp:sp modelId="{39224A43-9EBE-4759-B941-E71964887865}">
      <dsp:nvSpPr>
        <dsp:cNvPr id="0" name=""/>
        <dsp:cNvSpPr/>
      </dsp:nvSpPr>
      <dsp:spPr>
        <a:xfrm>
          <a:off x="2858228" y="0"/>
          <a:ext cx="3568339" cy="553219"/>
        </a:xfrm>
        <a:prstGeom prst="chevron">
          <a:avLst/>
        </a:prstGeom>
        <a:gradFill flip="none" rotWithShape="0">
          <a:gsLst>
            <a:gs pos="0">
              <a:srgbClr val="92D050"/>
            </a:gs>
            <a:gs pos="8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Datasets</a:t>
          </a:r>
        </a:p>
      </dsp:txBody>
      <dsp:txXfrm>
        <a:off x="3134838" y="0"/>
        <a:ext cx="3015120" cy="553219"/>
      </dsp:txXfrm>
    </dsp:sp>
    <dsp:sp modelId="{F5E6BC6D-B94E-4E4C-84BF-FC8E40F8FE37}">
      <dsp:nvSpPr>
        <dsp:cNvPr id="0" name=""/>
        <dsp:cNvSpPr/>
      </dsp:nvSpPr>
      <dsp:spPr>
        <a:xfrm>
          <a:off x="5712900" y="0"/>
          <a:ext cx="3568339" cy="5532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Rule language</a:t>
          </a:r>
        </a:p>
      </dsp:txBody>
      <dsp:txXfrm>
        <a:off x="5989510" y="0"/>
        <a:ext cx="3015120" cy="553219"/>
      </dsp:txXfrm>
    </dsp:sp>
    <dsp:sp modelId="{55BA5E36-A0A2-4ED0-956D-9F26A190D549}">
      <dsp:nvSpPr>
        <dsp:cNvPr id="0" name=""/>
        <dsp:cNvSpPr/>
      </dsp:nvSpPr>
      <dsp:spPr>
        <a:xfrm>
          <a:off x="8567571" y="0"/>
          <a:ext cx="3568339" cy="5532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Extensions</a:t>
          </a:r>
        </a:p>
      </dsp:txBody>
      <dsp:txXfrm>
        <a:off x="8844181" y="0"/>
        <a:ext cx="3015120" cy="553219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AD4A01-156B-485C-84E8-40F37D44CA74}">
      <dsp:nvSpPr>
        <dsp:cNvPr id="0" name=""/>
        <dsp:cNvSpPr/>
      </dsp:nvSpPr>
      <dsp:spPr>
        <a:xfrm>
          <a:off x="3556" y="0"/>
          <a:ext cx="3568339" cy="553219"/>
        </a:xfrm>
        <a:prstGeom prst="homePlate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Overview</a:t>
          </a:r>
        </a:p>
      </dsp:txBody>
      <dsp:txXfrm>
        <a:off x="3556" y="0"/>
        <a:ext cx="3430034" cy="553219"/>
      </dsp:txXfrm>
    </dsp:sp>
    <dsp:sp modelId="{39224A43-9EBE-4759-B941-E71964887865}">
      <dsp:nvSpPr>
        <dsp:cNvPr id="0" name=""/>
        <dsp:cNvSpPr/>
      </dsp:nvSpPr>
      <dsp:spPr>
        <a:xfrm>
          <a:off x="2858228" y="0"/>
          <a:ext cx="3568339" cy="553219"/>
        </a:xfrm>
        <a:prstGeom prst="chevron">
          <a:avLst/>
        </a:prstGeom>
        <a:gradFill flip="none" rotWithShape="0">
          <a:gsLst>
            <a:gs pos="0">
              <a:srgbClr val="92D050"/>
            </a:gs>
            <a:gs pos="85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Datasets</a:t>
          </a:r>
        </a:p>
      </dsp:txBody>
      <dsp:txXfrm>
        <a:off x="3134838" y="0"/>
        <a:ext cx="3015120" cy="553219"/>
      </dsp:txXfrm>
    </dsp:sp>
    <dsp:sp modelId="{F5E6BC6D-B94E-4E4C-84BF-FC8E40F8FE37}">
      <dsp:nvSpPr>
        <dsp:cNvPr id="0" name=""/>
        <dsp:cNvSpPr/>
      </dsp:nvSpPr>
      <dsp:spPr>
        <a:xfrm>
          <a:off x="5712900" y="0"/>
          <a:ext cx="3568339" cy="5532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Rule language</a:t>
          </a:r>
        </a:p>
      </dsp:txBody>
      <dsp:txXfrm>
        <a:off x="5989510" y="0"/>
        <a:ext cx="3015120" cy="553219"/>
      </dsp:txXfrm>
    </dsp:sp>
    <dsp:sp modelId="{55BA5E36-A0A2-4ED0-956D-9F26A190D549}">
      <dsp:nvSpPr>
        <dsp:cNvPr id="0" name=""/>
        <dsp:cNvSpPr/>
      </dsp:nvSpPr>
      <dsp:spPr>
        <a:xfrm>
          <a:off x="8567571" y="0"/>
          <a:ext cx="3568339" cy="5532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Extensions</a:t>
          </a:r>
        </a:p>
      </dsp:txBody>
      <dsp:txXfrm>
        <a:off x="8844181" y="0"/>
        <a:ext cx="3015120" cy="553219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AD4A01-156B-485C-84E8-40F37D44CA74}">
      <dsp:nvSpPr>
        <dsp:cNvPr id="0" name=""/>
        <dsp:cNvSpPr/>
      </dsp:nvSpPr>
      <dsp:spPr>
        <a:xfrm>
          <a:off x="3556" y="0"/>
          <a:ext cx="3568339" cy="553219"/>
        </a:xfrm>
        <a:prstGeom prst="homePlate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Overview</a:t>
          </a:r>
        </a:p>
      </dsp:txBody>
      <dsp:txXfrm>
        <a:off x="3556" y="0"/>
        <a:ext cx="3430034" cy="553219"/>
      </dsp:txXfrm>
    </dsp:sp>
    <dsp:sp modelId="{39224A43-9EBE-4759-B941-E71964887865}">
      <dsp:nvSpPr>
        <dsp:cNvPr id="0" name=""/>
        <dsp:cNvSpPr/>
      </dsp:nvSpPr>
      <dsp:spPr>
        <a:xfrm>
          <a:off x="2858228" y="0"/>
          <a:ext cx="3568339" cy="553219"/>
        </a:xfrm>
        <a:prstGeom prst="chevron">
          <a:avLst/>
        </a:prstGeom>
        <a:gradFill flip="none" rotWithShape="0">
          <a:gsLst>
            <a:gs pos="0">
              <a:srgbClr val="92D050"/>
            </a:gs>
            <a:gs pos="95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Datasets</a:t>
          </a:r>
        </a:p>
      </dsp:txBody>
      <dsp:txXfrm>
        <a:off x="3134838" y="0"/>
        <a:ext cx="3015120" cy="553219"/>
      </dsp:txXfrm>
    </dsp:sp>
    <dsp:sp modelId="{F5E6BC6D-B94E-4E4C-84BF-FC8E40F8FE37}">
      <dsp:nvSpPr>
        <dsp:cNvPr id="0" name=""/>
        <dsp:cNvSpPr/>
      </dsp:nvSpPr>
      <dsp:spPr>
        <a:xfrm>
          <a:off x="5712900" y="0"/>
          <a:ext cx="3568339" cy="5532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Rule language</a:t>
          </a:r>
        </a:p>
      </dsp:txBody>
      <dsp:txXfrm>
        <a:off x="5989510" y="0"/>
        <a:ext cx="3015120" cy="553219"/>
      </dsp:txXfrm>
    </dsp:sp>
    <dsp:sp modelId="{55BA5E36-A0A2-4ED0-956D-9F26A190D549}">
      <dsp:nvSpPr>
        <dsp:cNvPr id="0" name=""/>
        <dsp:cNvSpPr/>
      </dsp:nvSpPr>
      <dsp:spPr>
        <a:xfrm>
          <a:off x="8567571" y="0"/>
          <a:ext cx="3568339" cy="5532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Extensions</a:t>
          </a:r>
        </a:p>
      </dsp:txBody>
      <dsp:txXfrm>
        <a:off x="8844181" y="0"/>
        <a:ext cx="3015120" cy="5532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AD4A01-156B-485C-84E8-40F37D44CA74}">
      <dsp:nvSpPr>
        <dsp:cNvPr id="0" name=""/>
        <dsp:cNvSpPr/>
      </dsp:nvSpPr>
      <dsp:spPr>
        <a:xfrm>
          <a:off x="3556" y="0"/>
          <a:ext cx="3568339" cy="553219"/>
        </a:xfrm>
        <a:prstGeom prst="homePlate">
          <a:avLst/>
        </a:prstGeom>
        <a:gradFill flip="none" rotWithShape="0">
          <a:gsLst>
            <a:gs pos="0">
              <a:schemeClr val="accent6"/>
            </a:gs>
            <a:gs pos="66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Overview</a:t>
          </a:r>
        </a:p>
      </dsp:txBody>
      <dsp:txXfrm>
        <a:off x="3556" y="0"/>
        <a:ext cx="3430034" cy="553219"/>
      </dsp:txXfrm>
    </dsp:sp>
    <dsp:sp modelId="{39224A43-9EBE-4759-B941-E71964887865}">
      <dsp:nvSpPr>
        <dsp:cNvPr id="0" name=""/>
        <dsp:cNvSpPr/>
      </dsp:nvSpPr>
      <dsp:spPr>
        <a:xfrm>
          <a:off x="2858228" y="0"/>
          <a:ext cx="3568339" cy="5532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Datasets</a:t>
          </a:r>
        </a:p>
      </dsp:txBody>
      <dsp:txXfrm>
        <a:off x="3134838" y="0"/>
        <a:ext cx="3015120" cy="553219"/>
      </dsp:txXfrm>
    </dsp:sp>
    <dsp:sp modelId="{F5E6BC6D-B94E-4E4C-84BF-FC8E40F8FE37}">
      <dsp:nvSpPr>
        <dsp:cNvPr id="0" name=""/>
        <dsp:cNvSpPr/>
      </dsp:nvSpPr>
      <dsp:spPr>
        <a:xfrm>
          <a:off x="5712900" y="0"/>
          <a:ext cx="3568339" cy="5532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Rule language</a:t>
          </a:r>
        </a:p>
      </dsp:txBody>
      <dsp:txXfrm>
        <a:off x="5989510" y="0"/>
        <a:ext cx="3015120" cy="553219"/>
      </dsp:txXfrm>
    </dsp:sp>
    <dsp:sp modelId="{55BA5E36-A0A2-4ED0-956D-9F26A190D549}">
      <dsp:nvSpPr>
        <dsp:cNvPr id="0" name=""/>
        <dsp:cNvSpPr/>
      </dsp:nvSpPr>
      <dsp:spPr>
        <a:xfrm>
          <a:off x="8567571" y="0"/>
          <a:ext cx="3568339" cy="5532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Extensions</a:t>
          </a:r>
        </a:p>
      </dsp:txBody>
      <dsp:txXfrm>
        <a:off x="8844181" y="0"/>
        <a:ext cx="3015120" cy="553219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AD4A01-156B-485C-84E8-40F37D44CA74}">
      <dsp:nvSpPr>
        <dsp:cNvPr id="0" name=""/>
        <dsp:cNvSpPr/>
      </dsp:nvSpPr>
      <dsp:spPr>
        <a:xfrm>
          <a:off x="3556" y="0"/>
          <a:ext cx="3568339" cy="553219"/>
        </a:xfrm>
        <a:prstGeom prst="homePlate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Overview</a:t>
          </a:r>
        </a:p>
      </dsp:txBody>
      <dsp:txXfrm>
        <a:off x="3556" y="0"/>
        <a:ext cx="3430034" cy="553219"/>
      </dsp:txXfrm>
    </dsp:sp>
    <dsp:sp modelId="{39224A43-9EBE-4759-B941-E71964887865}">
      <dsp:nvSpPr>
        <dsp:cNvPr id="0" name=""/>
        <dsp:cNvSpPr/>
      </dsp:nvSpPr>
      <dsp:spPr>
        <a:xfrm>
          <a:off x="2858228" y="0"/>
          <a:ext cx="3568339" cy="553219"/>
        </a:xfrm>
        <a:prstGeom prst="chevron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Datasets</a:t>
          </a:r>
        </a:p>
      </dsp:txBody>
      <dsp:txXfrm>
        <a:off x="3134838" y="0"/>
        <a:ext cx="3015120" cy="553219"/>
      </dsp:txXfrm>
    </dsp:sp>
    <dsp:sp modelId="{F5E6BC6D-B94E-4E4C-84BF-FC8E40F8FE37}">
      <dsp:nvSpPr>
        <dsp:cNvPr id="0" name=""/>
        <dsp:cNvSpPr/>
      </dsp:nvSpPr>
      <dsp:spPr>
        <a:xfrm>
          <a:off x="5712900" y="0"/>
          <a:ext cx="3568339" cy="553219"/>
        </a:xfrm>
        <a:prstGeom prst="chevron">
          <a:avLst/>
        </a:prstGeom>
        <a:gradFill flip="none" rotWithShape="0">
          <a:gsLst>
            <a:gs pos="0">
              <a:srgbClr val="92D050"/>
            </a:gs>
            <a:gs pos="11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Rule language</a:t>
          </a:r>
        </a:p>
      </dsp:txBody>
      <dsp:txXfrm>
        <a:off x="5989510" y="0"/>
        <a:ext cx="3015120" cy="553219"/>
      </dsp:txXfrm>
    </dsp:sp>
    <dsp:sp modelId="{55BA5E36-A0A2-4ED0-956D-9F26A190D549}">
      <dsp:nvSpPr>
        <dsp:cNvPr id="0" name=""/>
        <dsp:cNvSpPr/>
      </dsp:nvSpPr>
      <dsp:spPr>
        <a:xfrm>
          <a:off x="8567571" y="0"/>
          <a:ext cx="3568339" cy="5532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Extensions</a:t>
          </a:r>
        </a:p>
      </dsp:txBody>
      <dsp:txXfrm>
        <a:off x="8844181" y="0"/>
        <a:ext cx="3015120" cy="553219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AD4A01-156B-485C-84E8-40F37D44CA74}">
      <dsp:nvSpPr>
        <dsp:cNvPr id="0" name=""/>
        <dsp:cNvSpPr/>
      </dsp:nvSpPr>
      <dsp:spPr>
        <a:xfrm>
          <a:off x="3556" y="0"/>
          <a:ext cx="3568339" cy="553219"/>
        </a:xfrm>
        <a:prstGeom prst="homePlate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Overview</a:t>
          </a:r>
        </a:p>
      </dsp:txBody>
      <dsp:txXfrm>
        <a:off x="3556" y="0"/>
        <a:ext cx="3430034" cy="553219"/>
      </dsp:txXfrm>
    </dsp:sp>
    <dsp:sp modelId="{39224A43-9EBE-4759-B941-E71964887865}">
      <dsp:nvSpPr>
        <dsp:cNvPr id="0" name=""/>
        <dsp:cNvSpPr/>
      </dsp:nvSpPr>
      <dsp:spPr>
        <a:xfrm>
          <a:off x="2858228" y="0"/>
          <a:ext cx="3568339" cy="553219"/>
        </a:xfrm>
        <a:prstGeom prst="chevron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Datasets</a:t>
          </a:r>
        </a:p>
      </dsp:txBody>
      <dsp:txXfrm>
        <a:off x="3134838" y="0"/>
        <a:ext cx="3015120" cy="553219"/>
      </dsp:txXfrm>
    </dsp:sp>
    <dsp:sp modelId="{F5E6BC6D-B94E-4E4C-84BF-FC8E40F8FE37}">
      <dsp:nvSpPr>
        <dsp:cNvPr id="0" name=""/>
        <dsp:cNvSpPr/>
      </dsp:nvSpPr>
      <dsp:spPr>
        <a:xfrm>
          <a:off x="5712900" y="0"/>
          <a:ext cx="3568339" cy="553219"/>
        </a:xfrm>
        <a:prstGeom prst="chevron">
          <a:avLst/>
        </a:prstGeom>
        <a:gradFill flip="none" rotWithShape="0">
          <a:gsLst>
            <a:gs pos="0">
              <a:srgbClr val="92D050"/>
            </a:gs>
            <a:gs pos="22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Rule language</a:t>
          </a:r>
        </a:p>
      </dsp:txBody>
      <dsp:txXfrm>
        <a:off x="5989510" y="0"/>
        <a:ext cx="3015120" cy="553219"/>
      </dsp:txXfrm>
    </dsp:sp>
    <dsp:sp modelId="{55BA5E36-A0A2-4ED0-956D-9F26A190D549}">
      <dsp:nvSpPr>
        <dsp:cNvPr id="0" name=""/>
        <dsp:cNvSpPr/>
      </dsp:nvSpPr>
      <dsp:spPr>
        <a:xfrm>
          <a:off x="8567571" y="0"/>
          <a:ext cx="3568339" cy="5532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Extensions</a:t>
          </a:r>
        </a:p>
      </dsp:txBody>
      <dsp:txXfrm>
        <a:off x="8844181" y="0"/>
        <a:ext cx="3015120" cy="553219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AD4A01-156B-485C-84E8-40F37D44CA74}">
      <dsp:nvSpPr>
        <dsp:cNvPr id="0" name=""/>
        <dsp:cNvSpPr/>
      </dsp:nvSpPr>
      <dsp:spPr>
        <a:xfrm>
          <a:off x="3556" y="0"/>
          <a:ext cx="3568339" cy="553219"/>
        </a:xfrm>
        <a:prstGeom prst="homePlate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Overview</a:t>
          </a:r>
        </a:p>
      </dsp:txBody>
      <dsp:txXfrm>
        <a:off x="3556" y="0"/>
        <a:ext cx="3430034" cy="553219"/>
      </dsp:txXfrm>
    </dsp:sp>
    <dsp:sp modelId="{39224A43-9EBE-4759-B941-E71964887865}">
      <dsp:nvSpPr>
        <dsp:cNvPr id="0" name=""/>
        <dsp:cNvSpPr/>
      </dsp:nvSpPr>
      <dsp:spPr>
        <a:xfrm>
          <a:off x="2858228" y="0"/>
          <a:ext cx="3568339" cy="553219"/>
        </a:xfrm>
        <a:prstGeom prst="chevron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Datasets</a:t>
          </a:r>
        </a:p>
      </dsp:txBody>
      <dsp:txXfrm>
        <a:off x="3134838" y="0"/>
        <a:ext cx="3015120" cy="553219"/>
      </dsp:txXfrm>
    </dsp:sp>
    <dsp:sp modelId="{F5E6BC6D-B94E-4E4C-84BF-FC8E40F8FE37}">
      <dsp:nvSpPr>
        <dsp:cNvPr id="0" name=""/>
        <dsp:cNvSpPr/>
      </dsp:nvSpPr>
      <dsp:spPr>
        <a:xfrm>
          <a:off x="5712900" y="0"/>
          <a:ext cx="3568339" cy="553219"/>
        </a:xfrm>
        <a:prstGeom prst="chevron">
          <a:avLst/>
        </a:prstGeom>
        <a:gradFill flip="none" rotWithShape="0">
          <a:gsLst>
            <a:gs pos="3000">
              <a:srgbClr val="92D050"/>
            </a:gs>
            <a:gs pos="33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Rule language</a:t>
          </a:r>
        </a:p>
      </dsp:txBody>
      <dsp:txXfrm>
        <a:off x="5989510" y="0"/>
        <a:ext cx="3015120" cy="553219"/>
      </dsp:txXfrm>
    </dsp:sp>
    <dsp:sp modelId="{55BA5E36-A0A2-4ED0-956D-9F26A190D549}">
      <dsp:nvSpPr>
        <dsp:cNvPr id="0" name=""/>
        <dsp:cNvSpPr/>
      </dsp:nvSpPr>
      <dsp:spPr>
        <a:xfrm>
          <a:off x="8567571" y="0"/>
          <a:ext cx="3568339" cy="5532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Extensions</a:t>
          </a:r>
        </a:p>
      </dsp:txBody>
      <dsp:txXfrm>
        <a:off x="8844181" y="0"/>
        <a:ext cx="3015120" cy="553219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AD4A01-156B-485C-84E8-40F37D44CA74}">
      <dsp:nvSpPr>
        <dsp:cNvPr id="0" name=""/>
        <dsp:cNvSpPr/>
      </dsp:nvSpPr>
      <dsp:spPr>
        <a:xfrm>
          <a:off x="3556" y="0"/>
          <a:ext cx="3568339" cy="553219"/>
        </a:xfrm>
        <a:prstGeom prst="homePlate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Overview</a:t>
          </a:r>
        </a:p>
      </dsp:txBody>
      <dsp:txXfrm>
        <a:off x="3556" y="0"/>
        <a:ext cx="3430034" cy="553219"/>
      </dsp:txXfrm>
    </dsp:sp>
    <dsp:sp modelId="{39224A43-9EBE-4759-B941-E71964887865}">
      <dsp:nvSpPr>
        <dsp:cNvPr id="0" name=""/>
        <dsp:cNvSpPr/>
      </dsp:nvSpPr>
      <dsp:spPr>
        <a:xfrm>
          <a:off x="2858228" y="0"/>
          <a:ext cx="3568339" cy="553219"/>
        </a:xfrm>
        <a:prstGeom prst="chevron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Datasets</a:t>
          </a:r>
        </a:p>
      </dsp:txBody>
      <dsp:txXfrm>
        <a:off x="3134838" y="0"/>
        <a:ext cx="3015120" cy="553219"/>
      </dsp:txXfrm>
    </dsp:sp>
    <dsp:sp modelId="{F5E6BC6D-B94E-4E4C-84BF-FC8E40F8FE37}">
      <dsp:nvSpPr>
        <dsp:cNvPr id="0" name=""/>
        <dsp:cNvSpPr/>
      </dsp:nvSpPr>
      <dsp:spPr>
        <a:xfrm>
          <a:off x="5712900" y="0"/>
          <a:ext cx="3568339" cy="553219"/>
        </a:xfrm>
        <a:prstGeom prst="chevron">
          <a:avLst/>
        </a:prstGeom>
        <a:gradFill flip="none" rotWithShape="0">
          <a:gsLst>
            <a:gs pos="0">
              <a:srgbClr val="92D050"/>
            </a:gs>
            <a:gs pos="44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Rule language</a:t>
          </a:r>
        </a:p>
      </dsp:txBody>
      <dsp:txXfrm>
        <a:off x="5989510" y="0"/>
        <a:ext cx="3015120" cy="553219"/>
      </dsp:txXfrm>
    </dsp:sp>
    <dsp:sp modelId="{55BA5E36-A0A2-4ED0-956D-9F26A190D549}">
      <dsp:nvSpPr>
        <dsp:cNvPr id="0" name=""/>
        <dsp:cNvSpPr/>
      </dsp:nvSpPr>
      <dsp:spPr>
        <a:xfrm>
          <a:off x="8567571" y="0"/>
          <a:ext cx="3568339" cy="5532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Extensions</a:t>
          </a:r>
        </a:p>
      </dsp:txBody>
      <dsp:txXfrm>
        <a:off x="8844181" y="0"/>
        <a:ext cx="3015120" cy="553219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AD4A01-156B-485C-84E8-40F37D44CA74}">
      <dsp:nvSpPr>
        <dsp:cNvPr id="0" name=""/>
        <dsp:cNvSpPr/>
      </dsp:nvSpPr>
      <dsp:spPr>
        <a:xfrm>
          <a:off x="3556" y="0"/>
          <a:ext cx="3568339" cy="553219"/>
        </a:xfrm>
        <a:prstGeom prst="homePlate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Overview</a:t>
          </a:r>
        </a:p>
      </dsp:txBody>
      <dsp:txXfrm>
        <a:off x="3556" y="0"/>
        <a:ext cx="3430034" cy="553219"/>
      </dsp:txXfrm>
    </dsp:sp>
    <dsp:sp modelId="{39224A43-9EBE-4759-B941-E71964887865}">
      <dsp:nvSpPr>
        <dsp:cNvPr id="0" name=""/>
        <dsp:cNvSpPr/>
      </dsp:nvSpPr>
      <dsp:spPr>
        <a:xfrm>
          <a:off x="2858228" y="0"/>
          <a:ext cx="3568339" cy="553219"/>
        </a:xfrm>
        <a:prstGeom prst="chevron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Datasets</a:t>
          </a:r>
        </a:p>
      </dsp:txBody>
      <dsp:txXfrm>
        <a:off x="3134838" y="0"/>
        <a:ext cx="3015120" cy="553219"/>
      </dsp:txXfrm>
    </dsp:sp>
    <dsp:sp modelId="{F5E6BC6D-B94E-4E4C-84BF-FC8E40F8FE37}">
      <dsp:nvSpPr>
        <dsp:cNvPr id="0" name=""/>
        <dsp:cNvSpPr/>
      </dsp:nvSpPr>
      <dsp:spPr>
        <a:xfrm>
          <a:off x="5712900" y="0"/>
          <a:ext cx="3568339" cy="553219"/>
        </a:xfrm>
        <a:prstGeom prst="chevron">
          <a:avLst/>
        </a:prstGeom>
        <a:gradFill flip="none" rotWithShape="0">
          <a:gsLst>
            <a:gs pos="0">
              <a:srgbClr val="92D050"/>
            </a:gs>
            <a:gs pos="55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Rule language</a:t>
          </a:r>
        </a:p>
      </dsp:txBody>
      <dsp:txXfrm>
        <a:off x="5989510" y="0"/>
        <a:ext cx="3015120" cy="553219"/>
      </dsp:txXfrm>
    </dsp:sp>
    <dsp:sp modelId="{55BA5E36-A0A2-4ED0-956D-9F26A190D549}">
      <dsp:nvSpPr>
        <dsp:cNvPr id="0" name=""/>
        <dsp:cNvSpPr/>
      </dsp:nvSpPr>
      <dsp:spPr>
        <a:xfrm>
          <a:off x="8567571" y="0"/>
          <a:ext cx="3568339" cy="5532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Extensions</a:t>
          </a:r>
        </a:p>
      </dsp:txBody>
      <dsp:txXfrm>
        <a:off x="8844181" y="0"/>
        <a:ext cx="3015120" cy="553219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AD4A01-156B-485C-84E8-40F37D44CA74}">
      <dsp:nvSpPr>
        <dsp:cNvPr id="0" name=""/>
        <dsp:cNvSpPr/>
      </dsp:nvSpPr>
      <dsp:spPr>
        <a:xfrm>
          <a:off x="3556" y="0"/>
          <a:ext cx="3568339" cy="553219"/>
        </a:xfrm>
        <a:prstGeom prst="homePlate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Overview</a:t>
          </a:r>
        </a:p>
      </dsp:txBody>
      <dsp:txXfrm>
        <a:off x="3556" y="0"/>
        <a:ext cx="3430034" cy="553219"/>
      </dsp:txXfrm>
    </dsp:sp>
    <dsp:sp modelId="{39224A43-9EBE-4759-B941-E71964887865}">
      <dsp:nvSpPr>
        <dsp:cNvPr id="0" name=""/>
        <dsp:cNvSpPr/>
      </dsp:nvSpPr>
      <dsp:spPr>
        <a:xfrm>
          <a:off x="2858228" y="0"/>
          <a:ext cx="3568339" cy="553219"/>
        </a:xfrm>
        <a:prstGeom prst="chevron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Datasets</a:t>
          </a:r>
        </a:p>
      </dsp:txBody>
      <dsp:txXfrm>
        <a:off x="3134838" y="0"/>
        <a:ext cx="3015120" cy="553219"/>
      </dsp:txXfrm>
    </dsp:sp>
    <dsp:sp modelId="{F5E6BC6D-B94E-4E4C-84BF-FC8E40F8FE37}">
      <dsp:nvSpPr>
        <dsp:cNvPr id="0" name=""/>
        <dsp:cNvSpPr/>
      </dsp:nvSpPr>
      <dsp:spPr>
        <a:xfrm>
          <a:off x="5712900" y="0"/>
          <a:ext cx="3568339" cy="553219"/>
        </a:xfrm>
        <a:prstGeom prst="chevron">
          <a:avLst/>
        </a:prstGeom>
        <a:gradFill flip="none" rotWithShape="0">
          <a:gsLst>
            <a:gs pos="0">
              <a:srgbClr val="92D050"/>
            </a:gs>
            <a:gs pos="66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Rule language</a:t>
          </a:r>
        </a:p>
      </dsp:txBody>
      <dsp:txXfrm>
        <a:off x="5989510" y="0"/>
        <a:ext cx="3015120" cy="553219"/>
      </dsp:txXfrm>
    </dsp:sp>
    <dsp:sp modelId="{55BA5E36-A0A2-4ED0-956D-9F26A190D549}">
      <dsp:nvSpPr>
        <dsp:cNvPr id="0" name=""/>
        <dsp:cNvSpPr/>
      </dsp:nvSpPr>
      <dsp:spPr>
        <a:xfrm>
          <a:off x="8567571" y="0"/>
          <a:ext cx="3568339" cy="5532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Extensions</a:t>
          </a:r>
        </a:p>
      </dsp:txBody>
      <dsp:txXfrm>
        <a:off x="8844181" y="0"/>
        <a:ext cx="3015120" cy="553219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AD4A01-156B-485C-84E8-40F37D44CA74}">
      <dsp:nvSpPr>
        <dsp:cNvPr id="0" name=""/>
        <dsp:cNvSpPr/>
      </dsp:nvSpPr>
      <dsp:spPr>
        <a:xfrm>
          <a:off x="3556" y="0"/>
          <a:ext cx="3568339" cy="553219"/>
        </a:xfrm>
        <a:prstGeom prst="homePlate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Overview</a:t>
          </a:r>
        </a:p>
      </dsp:txBody>
      <dsp:txXfrm>
        <a:off x="3556" y="0"/>
        <a:ext cx="3430034" cy="553219"/>
      </dsp:txXfrm>
    </dsp:sp>
    <dsp:sp modelId="{39224A43-9EBE-4759-B941-E71964887865}">
      <dsp:nvSpPr>
        <dsp:cNvPr id="0" name=""/>
        <dsp:cNvSpPr/>
      </dsp:nvSpPr>
      <dsp:spPr>
        <a:xfrm>
          <a:off x="2858228" y="0"/>
          <a:ext cx="3568339" cy="553219"/>
        </a:xfrm>
        <a:prstGeom prst="chevron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Datasets</a:t>
          </a:r>
        </a:p>
      </dsp:txBody>
      <dsp:txXfrm>
        <a:off x="3134838" y="0"/>
        <a:ext cx="3015120" cy="553219"/>
      </dsp:txXfrm>
    </dsp:sp>
    <dsp:sp modelId="{F5E6BC6D-B94E-4E4C-84BF-FC8E40F8FE37}">
      <dsp:nvSpPr>
        <dsp:cNvPr id="0" name=""/>
        <dsp:cNvSpPr/>
      </dsp:nvSpPr>
      <dsp:spPr>
        <a:xfrm>
          <a:off x="5712900" y="0"/>
          <a:ext cx="3568339" cy="553219"/>
        </a:xfrm>
        <a:prstGeom prst="chevron">
          <a:avLst/>
        </a:prstGeom>
        <a:gradFill flip="none" rotWithShape="0">
          <a:gsLst>
            <a:gs pos="0">
              <a:srgbClr val="92D050"/>
            </a:gs>
            <a:gs pos="77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Rule language</a:t>
          </a:r>
        </a:p>
      </dsp:txBody>
      <dsp:txXfrm>
        <a:off x="5989510" y="0"/>
        <a:ext cx="3015120" cy="553219"/>
      </dsp:txXfrm>
    </dsp:sp>
    <dsp:sp modelId="{55BA5E36-A0A2-4ED0-956D-9F26A190D549}">
      <dsp:nvSpPr>
        <dsp:cNvPr id="0" name=""/>
        <dsp:cNvSpPr/>
      </dsp:nvSpPr>
      <dsp:spPr>
        <a:xfrm>
          <a:off x="8567571" y="0"/>
          <a:ext cx="3568339" cy="5532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Extensions</a:t>
          </a:r>
        </a:p>
      </dsp:txBody>
      <dsp:txXfrm>
        <a:off x="8844181" y="0"/>
        <a:ext cx="3015120" cy="553219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AD4A01-156B-485C-84E8-40F37D44CA74}">
      <dsp:nvSpPr>
        <dsp:cNvPr id="0" name=""/>
        <dsp:cNvSpPr/>
      </dsp:nvSpPr>
      <dsp:spPr>
        <a:xfrm>
          <a:off x="3556" y="0"/>
          <a:ext cx="3568339" cy="553219"/>
        </a:xfrm>
        <a:prstGeom prst="homePlate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Overview</a:t>
          </a:r>
        </a:p>
      </dsp:txBody>
      <dsp:txXfrm>
        <a:off x="3556" y="0"/>
        <a:ext cx="3430034" cy="553219"/>
      </dsp:txXfrm>
    </dsp:sp>
    <dsp:sp modelId="{39224A43-9EBE-4759-B941-E71964887865}">
      <dsp:nvSpPr>
        <dsp:cNvPr id="0" name=""/>
        <dsp:cNvSpPr/>
      </dsp:nvSpPr>
      <dsp:spPr>
        <a:xfrm>
          <a:off x="2858228" y="0"/>
          <a:ext cx="3568339" cy="553219"/>
        </a:xfrm>
        <a:prstGeom prst="chevron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Datasets</a:t>
          </a:r>
        </a:p>
      </dsp:txBody>
      <dsp:txXfrm>
        <a:off x="3134838" y="0"/>
        <a:ext cx="3015120" cy="553219"/>
      </dsp:txXfrm>
    </dsp:sp>
    <dsp:sp modelId="{F5E6BC6D-B94E-4E4C-84BF-FC8E40F8FE37}">
      <dsp:nvSpPr>
        <dsp:cNvPr id="0" name=""/>
        <dsp:cNvSpPr/>
      </dsp:nvSpPr>
      <dsp:spPr>
        <a:xfrm>
          <a:off x="5712900" y="0"/>
          <a:ext cx="3568339" cy="553219"/>
        </a:xfrm>
        <a:prstGeom prst="chevron">
          <a:avLst/>
        </a:prstGeom>
        <a:gradFill flip="none" rotWithShape="0">
          <a:gsLst>
            <a:gs pos="0">
              <a:srgbClr val="92D050"/>
            </a:gs>
            <a:gs pos="10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Rule language</a:t>
          </a:r>
        </a:p>
      </dsp:txBody>
      <dsp:txXfrm>
        <a:off x="5989510" y="0"/>
        <a:ext cx="3015120" cy="553219"/>
      </dsp:txXfrm>
    </dsp:sp>
    <dsp:sp modelId="{55BA5E36-A0A2-4ED0-956D-9F26A190D549}">
      <dsp:nvSpPr>
        <dsp:cNvPr id="0" name=""/>
        <dsp:cNvSpPr/>
      </dsp:nvSpPr>
      <dsp:spPr>
        <a:xfrm>
          <a:off x="8567571" y="0"/>
          <a:ext cx="3568339" cy="5532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Extensions</a:t>
          </a:r>
        </a:p>
      </dsp:txBody>
      <dsp:txXfrm>
        <a:off x="8844181" y="0"/>
        <a:ext cx="3015120" cy="553219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AD4A01-156B-485C-84E8-40F37D44CA74}">
      <dsp:nvSpPr>
        <dsp:cNvPr id="0" name=""/>
        <dsp:cNvSpPr/>
      </dsp:nvSpPr>
      <dsp:spPr>
        <a:xfrm>
          <a:off x="3556" y="0"/>
          <a:ext cx="3568339" cy="553219"/>
        </a:xfrm>
        <a:prstGeom prst="homePlate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Overview</a:t>
          </a:r>
        </a:p>
      </dsp:txBody>
      <dsp:txXfrm>
        <a:off x="3556" y="0"/>
        <a:ext cx="3430034" cy="553219"/>
      </dsp:txXfrm>
    </dsp:sp>
    <dsp:sp modelId="{39224A43-9EBE-4759-B941-E71964887865}">
      <dsp:nvSpPr>
        <dsp:cNvPr id="0" name=""/>
        <dsp:cNvSpPr/>
      </dsp:nvSpPr>
      <dsp:spPr>
        <a:xfrm>
          <a:off x="2858228" y="0"/>
          <a:ext cx="3568339" cy="553219"/>
        </a:xfrm>
        <a:prstGeom prst="chevron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Datasets</a:t>
          </a:r>
        </a:p>
      </dsp:txBody>
      <dsp:txXfrm>
        <a:off x="3134838" y="0"/>
        <a:ext cx="3015120" cy="553219"/>
      </dsp:txXfrm>
    </dsp:sp>
    <dsp:sp modelId="{F5E6BC6D-B94E-4E4C-84BF-FC8E40F8FE37}">
      <dsp:nvSpPr>
        <dsp:cNvPr id="0" name=""/>
        <dsp:cNvSpPr/>
      </dsp:nvSpPr>
      <dsp:spPr>
        <a:xfrm>
          <a:off x="5712900" y="0"/>
          <a:ext cx="3568339" cy="553219"/>
        </a:xfrm>
        <a:prstGeom prst="chevron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Rule language</a:t>
          </a:r>
        </a:p>
      </dsp:txBody>
      <dsp:txXfrm>
        <a:off x="5989510" y="0"/>
        <a:ext cx="3015120" cy="553219"/>
      </dsp:txXfrm>
    </dsp:sp>
    <dsp:sp modelId="{55BA5E36-A0A2-4ED0-956D-9F26A190D549}">
      <dsp:nvSpPr>
        <dsp:cNvPr id="0" name=""/>
        <dsp:cNvSpPr/>
      </dsp:nvSpPr>
      <dsp:spPr>
        <a:xfrm>
          <a:off x="8567571" y="0"/>
          <a:ext cx="3568339" cy="553219"/>
        </a:xfrm>
        <a:prstGeom prst="chevron">
          <a:avLst/>
        </a:prstGeom>
        <a:gradFill flip="none" rotWithShape="0">
          <a:gsLst>
            <a:gs pos="0">
              <a:srgbClr val="92D050"/>
            </a:gs>
            <a:gs pos="5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Extensions</a:t>
          </a:r>
        </a:p>
      </dsp:txBody>
      <dsp:txXfrm>
        <a:off x="8844181" y="0"/>
        <a:ext cx="3015120" cy="553219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AD4A01-156B-485C-84E8-40F37D44CA74}">
      <dsp:nvSpPr>
        <dsp:cNvPr id="0" name=""/>
        <dsp:cNvSpPr/>
      </dsp:nvSpPr>
      <dsp:spPr>
        <a:xfrm>
          <a:off x="3556" y="0"/>
          <a:ext cx="3568339" cy="553219"/>
        </a:xfrm>
        <a:prstGeom prst="homePlate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Overview</a:t>
          </a:r>
        </a:p>
      </dsp:txBody>
      <dsp:txXfrm>
        <a:off x="3556" y="0"/>
        <a:ext cx="3430034" cy="553219"/>
      </dsp:txXfrm>
    </dsp:sp>
    <dsp:sp modelId="{39224A43-9EBE-4759-B941-E71964887865}">
      <dsp:nvSpPr>
        <dsp:cNvPr id="0" name=""/>
        <dsp:cNvSpPr/>
      </dsp:nvSpPr>
      <dsp:spPr>
        <a:xfrm>
          <a:off x="2858228" y="0"/>
          <a:ext cx="3568339" cy="553219"/>
        </a:xfrm>
        <a:prstGeom prst="chevron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Datasets</a:t>
          </a:r>
        </a:p>
      </dsp:txBody>
      <dsp:txXfrm>
        <a:off x="3134838" y="0"/>
        <a:ext cx="3015120" cy="553219"/>
      </dsp:txXfrm>
    </dsp:sp>
    <dsp:sp modelId="{F5E6BC6D-B94E-4E4C-84BF-FC8E40F8FE37}">
      <dsp:nvSpPr>
        <dsp:cNvPr id="0" name=""/>
        <dsp:cNvSpPr/>
      </dsp:nvSpPr>
      <dsp:spPr>
        <a:xfrm>
          <a:off x="5712900" y="0"/>
          <a:ext cx="3568339" cy="553219"/>
        </a:xfrm>
        <a:prstGeom prst="chevron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Rule language</a:t>
          </a:r>
        </a:p>
      </dsp:txBody>
      <dsp:txXfrm>
        <a:off x="5989510" y="0"/>
        <a:ext cx="3015120" cy="553219"/>
      </dsp:txXfrm>
    </dsp:sp>
    <dsp:sp modelId="{55BA5E36-A0A2-4ED0-956D-9F26A190D549}">
      <dsp:nvSpPr>
        <dsp:cNvPr id="0" name=""/>
        <dsp:cNvSpPr/>
      </dsp:nvSpPr>
      <dsp:spPr>
        <a:xfrm>
          <a:off x="8567571" y="0"/>
          <a:ext cx="3568339" cy="553219"/>
        </a:xfrm>
        <a:prstGeom prst="chevron">
          <a:avLst/>
        </a:prstGeom>
        <a:gradFill flip="none" rotWithShape="0">
          <a:gsLst>
            <a:gs pos="0">
              <a:srgbClr val="92D050"/>
            </a:gs>
            <a:gs pos="10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Extensions</a:t>
          </a:r>
        </a:p>
      </dsp:txBody>
      <dsp:txXfrm>
        <a:off x="8844181" y="0"/>
        <a:ext cx="3015120" cy="5532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AD4A01-156B-485C-84E8-40F37D44CA74}">
      <dsp:nvSpPr>
        <dsp:cNvPr id="0" name=""/>
        <dsp:cNvSpPr/>
      </dsp:nvSpPr>
      <dsp:spPr>
        <a:xfrm>
          <a:off x="3556" y="0"/>
          <a:ext cx="3568339" cy="553219"/>
        </a:xfrm>
        <a:prstGeom prst="homePlate">
          <a:avLst/>
        </a:prstGeom>
        <a:gradFill flip="none" rotWithShape="0">
          <a:gsLst>
            <a:gs pos="0">
              <a:schemeClr val="accent6"/>
            </a:gs>
            <a:gs pos="99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Overview</a:t>
          </a:r>
        </a:p>
      </dsp:txBody>
      <dsp:txXfrm>
        <a:off x="3556" y="0"/>
        <a:ext cx="3430034" cy="553219"/>
      </dsp:txXfrm>
    </dsp:sp>
    <dsp:sp modelId="{39224A43-9EBE-4759-B941-E71964887865}">
      <dsp:nvSpPr>
        <dsp:cNvPr id="0" name=""/>
        <dsp:cNvSpPr/>
      </dsp:nvSpPr>
      <dsp:spPr>
        <a:xfrm>
          <a:off x="2858228" y="0"/>
          <a:ext cx="3568339" cy="5532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Datasets</a:t>
          </a:r>
        </a:p>
      </dsp:txBody>
      <dsp:txXfrm>
        <a:off x="3134838" y="0"/>
        <a:ext cx="3015120" cy="553219"/>
      </dsp:txXfrm>
    </dsp:sp>
    <dsp:sp modelId="{F5E6BC6D-B94E-4E4C-84BF-FC8E40F8FE37}">
      <dsp:nvSpPr>
        <dsp:cNvPr id="0" name=""/>
        <dsp:cNvSpPr/>
      </dsp:nvSpPr>
      <dsp:spPr>
        <a:xfrm>
          <a:off x="5712900" y="0"/>
          <a:ext cx="3568339" cy="5532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Rule language</a:t>
          </a:r>
        </a:p>
      </dsp:txBody>
      <dsp:txXfrm>
        <a:off x="5989510" y="0"/>
        <a:ext cx="3015120" cy="553219"/>
      </dsp:txXfrm>
    </dsp:sp>
    <dsp:sp modelId="{55BA5E36-A0A2-4ED0-956D-9F26A190D549}">
      <dsp:nvSpPr>
        <dsp:cNvPr id="0" name=""/>
        <dsp:cNvSpPr/>
      </dsp:nvSpPr>
      <dsp:spPr>
        <a:xfrm>
          <a:off x="8567571" y="0"/>
          <a:ext cx="3568339" cy="5532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Extensions</a:t>
          </a:r>
        </a:p>
      </dsp:txBody>
      <dsp:txXfrm>
        <a:off x="8844181" y="0"/>
        <a:ext cx="3015120" cy="55321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AD4A01-156B-485C-84E8-40F37D44CA74}">
      <dsp:nvSpPr>
        <dsp:cNvPr id="0" name=""/>
        <dsp:cNvSpPr/>
      </dsp:nvSpPr>
      <dsp:spPr>
        <a:xfrm>
          <a:off x="3556" y="0"/>
          <a:ext cx="3568339" cy="553219"/>
        </a:xfrm>
        <a:prstGeom prst="homePlate">
          <a:avLst/>
        </a:prstGeom>
        <a:gradFill flip="none" rotWithShape="0">
          <a:gsLst>
            <a:gs pos="0">
              <a:schemeClr val="accent6"/>
            </a:gs>
            <a:gs pos="99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Overview</a:t>
          </a:r>
        </a:p>
      </dsp:txBody>
      <dsp:txXfrm>
        <a:off x="3556" y="0"/>
        <a:ext cx="3430034" cy="553219"/>
      </dsp:txXfrm>
    </dsp:sp>
    <dsp:sp modelId="{39224A43-9EBE-4759-B941-E71964887865}">
      <dsp:nvSpPr>
        <dsp:cNvPr id="0" name=""/>
        <dsp:cNvSpPr/>
      </dsp:nvSpPr>
      <dsp:spPr>
        <a:xfrm>
          <a:off x="2858228" y="0"/>
          <a:ext cx="3568339" cy="5532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Datasets</a:t>
          </a:r>
        </a:p>
      </dsp:txBody>
      <dsp:txXfrm>
        <a:off x="3134838" y="0"/>
        <a:ext cx="3015120" cy="553219"/>
      </dsp:txXfrm>
    </dsp:sp>
    <dsp:sp modelId="{F5E6BC6D-B94E-4E4C-84BF-FC8E40F8FE37}">
      <dsp:nvSpPr>
        <dsp:cNvPr id="0" name=""/>
        <dsp:cNvSpPr/>
      </dsp:nvSpPr>
      <dsp:spPr>
        <a:xfrm>
          <a:off x="5712900" y="0"/>
          <a:ext cx="3568339" cy="5532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Rule language</a:t>
          </a:r>
        </a:p>
      </dsp:txBody>
      <dsp:txXfrm>
        <a:off x="5989510" y="0"/>
        <a:ext cx="3015120" cy="553219"/>
      </dsp:txXfrm>
    </dsp:sp>
    <dsp:sp modelId="{55BA5E36-A0A2-4ED0-956D-9F26A190D549}">
      <dsp:nvSpPr>
        <dsp:cNvPr id="0" name=""/>
        <dsp:cNvSpPr/>
      </dsp:nvSpPr>
      <dsp:spPr>
        <a:xfrm>
          <a:off x="8567571" y="0"/>
          <a:ext cx="3568339" cy="5532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Extensions</a:t>
          </a:r>
        </a:p>
      </dsp:txBody>
      <dsp:txXfrm>
        <a:off x="8844181" y="0"/>
        <a:ext cx="3015120" cy="5532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AD4A01-156B-485C-84E8-40F37D44CA74}">
      <dsp:nvSpPr>
        <dsp:cNvPr id="0" name=""/>
        <dsp:cNvSpPr/>
      </dsp:nvSpPr>
      <dsp:spPr>
        <a:xfrm>
          <a:off x="3556" y="0"/>
          <a:ext cx="3568339" cy="553219"/>
        </a:xfrm>
        <a:prstGeom prst="homePlate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Overview</a:t>
          </a:r>
        </a:p>
      </dsp:txBody>
      <dsp:txXfrm>
        <a:off x="3556" y="0"/>
        <a:ext cx="3430034" cy="553219"/>
      </dsp:txXfrm>
    </dsp:sp>
    <dsp:sp modelId="{39224A43-9EBE-4759-B941-E71964887865}">
      <dsp:nvSpPr>
        <dsp:cNvPr id="0" name=""/>
        <dsp:cNvSpPr/>
      </dsp:nvSpPr>
      <dsp:spPr>
        <a:xfrm>
          <a:off x="2858228" y="0"/>
          <a:ext cx="3568339" cy="553219"/>
        </a:xfrm>
        <a:prstGeom prst="chevron">
          <a:avLst/>
        </a:prstGeom>
        <a:gradFill flip="none" rotWithShape="0">
          <a:gsLst>
            <a:gs pos="0">
              <a:srgbClr val="92D050"/>
            </a:gs>
            <a:gs pos="25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Datasets</a:t>
          </a:r>
        </a:p>
      </dsp:txBody>
      <dsp:txXfrm>
        <a:off x="3134838" y="0"/>
        <a:ext cx="3015120" cy="553219"/>
      </dsp:txXfrm>
    </dsp:sp>
    <dsp:sp modelId="{F5E6BC6D-B94E-4E4C-84BF-FC8E40F8FE37}">
      <dsp:nvSpPr>
        <dsp:cNvPr id="0" name=""/>
        <dsp:cNvSpPr/>
      </dsp:nvSpPr>
      <dsp:spPr>
        <a:xfrm>
          <a:off x="5712900" y="0"/>
          <a:ext cx="3568339" cy="5532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Rule language</a:t>
          </a:r>
        </a:p>
      </dsp:txBody>
      <dsp:txXfrm>
        <a:off x="5989510" y="0"/>
        <a:ext cx="3015120" cy="553219"/>
      </dsp:txXfrm>
    </dsp:sp>
    <dsp:sp modelId="{55BA5E36-A0A2-4ED0-956D-9F26A190D549}">
      <dsp:nvSpPr>
        <dsp:cNvPr id="0" name=""/>
        <dsp:cNvSpPr/>
      </dsp:nvSpPr>
      <dsp:spPr>
        <a:xfrm>
          <a:off x="8567571" y="0"/>
          <a:ext cx="3568339" cy="5532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Extensions</a:t>
          </a:r>
        </a:p>
      </dsp:txBody>
      <dsp:txXfrm>
        <a:off x="8844181" y="0"/>
        <a:ext cx="3015120" cy="55321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AD4A01-156B-485C-84E8-40F37D44CA74}">
      <dsp:nvSpPr>
        <dsp:cNvPr id="0" name=""/>
        <dsp:cNvSpPr/>
      </dsp:nvSpPr>
      <dsp:spPr>
        <a:xfrm>
          <a:off x="3556" y="0"/>
          <a:ext cx="3568339" cy="553219"/>
        </a:xfrm>
        <a:prstGeom prst="homePlate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Overview</a:t>
          </a:r>
        </a:p>
      </dsp:txBody>
      <dsp:txXfrm>
        <a:off x="3556" y="0"/>
        <a:ext cx="3430034" cy="553219"/>
      </dsp:txXfrm>
    </dsp:sp>
    <dsp:sp modelId="{39224A43-9EBE-4759-B941-E71964887865}">
      <dsp:nvSpPr>
        <dsp:cNvPr id="0" name=""/>
        <dsp:cNvSpPr/>
      </dsp:nvSpPr>
      <dsp:spPr>
        <a:xfrm>
          <a:off x="2858228" y="0"/>
          <a:ext cx="3568339" cy="553219"/>
        </a:xfrm>
        <a:prstGeom prst="chevron">
          <a:avLst/>
        </a:prstGeom>
        <a:gradFill flip="none" rotWithShape="0">
          <a:gsLst>
            <a:gs pos="0">
              <a:srgbClr val="92D050"/>
            </a:gs>
            <a:gs pos="3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Datasets</a:t>
          </a:r>
        </a:p>
      </dsp:txBody>
      <dsp:txXfrm>
        <a:off x="3134838" y="0"/>
        <a:ext cx="3015120" cy="553219"/>
      </dsp:txXfrm>
    </dsp:sp>
    <dsp:sp modelId="{F5E6BC6D-B94E-4E4C-84BF-FC8E40F8FE37}">
      <dsp:nvSpPr>
        <dsp:cNvPr id="0" name=""/>
        <dsp:cNvSpPr/>
      </dsp:nvSpPr>
      <dsp:spPr>
        <a:xfrm>
          <a:off x="5712900" y="0"/>
          <a:ext cx="3568339" cy="5532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Rule language</a:t>
          </a:r>
        </a:p>
      </dsp:txBody>
      <dsp:txXfrm>
        <a:off x="5989510" y="0"/>
        <a:ext cx="3015120" cy="553219"/>
      </dsp:txXfrm>
    </dsp:sp>
    <dsp:sp modelId="{55BA5E36-A0A2-4ED0-956D-9F26A190D549}">
      <dsp:nvSpPr>
        <dsp:cNvPr id="0" name=""/>
        <dsp:cNvSpPr/>
      </dsp:nvSpPr>
      <dsp:spPr>
        <a:xfrm>
          <a:off x="8567571" y="0"/>
          <a:ext cx="3568339" cy="5532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Extensions</a:t>
          </a:r>
        </a:p>
      </dsp:txBody>
      <dsp:txXfrm>
        <a:off x="8844181" y="0"/>
        <a:ext cx="3015120" cy="55321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AD4A01-156B-485C-84E8-40F37D44CA74}">
      <dsp:nvSpPr>
        <dsp:cNvPr id="0" name=""/>
        <dsp:cNvSpPr/>
      </dsp:nvSpPr>
      <dsp:spPr>
        <a:xfrm>
          <a:off x="3556" y="0"/>
          <a:ext cx="3568339" cy="553219"/>
        </a:xfrm>
        <a:prstGeom prst="homePlate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Overview</a:t>
          </a:r>
        </a:p>
      </dsp:txBody>
      <dsp:txXfrm>
        <a:off x="3556" y="0"/>
        <a:ext cx="3430034" cy="553219"/>
      </dsp:txXfrm>
    </dsp:sp>
    <dsp:sp modelId="{39224A43-9EBE-4759-B941-E71964887865}">
      <dsp:nvSpPr>
        <dsp:cNvPr id="0" name=""/>
        <dsp:cNvSpPr/>
      </dsp:nvSpPr>
      <dsp:spPr>
        <a:xfrm>
          <a:off x="2858228" y="0"/>
          <a:ext cx="3568339" cy="553219"/>
        </a:xfrm>
        <a:prstGeom prst="chevron">
          <a:avLst/>
        </a:prstGeom>
        <a:gradFill flip="none" rotWithShape="0">
          <a:gsLst>
            <a:gs pos="0">
              <a:srgbClr val="92D050"/>
            </a:gs>
            <a:gs pos="35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Datasets</a:t>
          </a:r>
        </a:p>
      </dsp:txBody>
      <dsp:txXfrm>
        <a:off x="3134838" y="0"/>
        <a:ext cx="3015120" cy="553219"/>
      </dsp:txXfrm>
    </dsp:sp>
    <dsp:sp modelId="{F5E6BC6D-B94E-4E4C-84BF-FC8E40F8FE37}">
      <dsp:nvSpPr>
        <dsp:cNvPr id="0" name=""/>
        <dsp:cNvSpPr/>
      </dsp:nvSpPr>
      <dsp:spPr>
        <a:xfrm>
          <a:off x="5712900" y="0"/>
          <a:ext cx="3568339" cy="5532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Rule language</a:t>
          </a:r>
        </a:p>
      </dsp:txBody>
      <dsp:txXfrm>
        <a:off x="5989510" y="0"/>
        <a:ext cx="3015120" cy="553219"/>
      </dsp:txXfrm>
    </dsp:sp>
    <dsp:sp modelId="{55BA5E36-A0A2-4ED0-956D-9F26A190D549}">
      <dsp:nvSpPr>
        <dsp:cNvPr id="0" name=""/>
        <dsp:cNvSpPr/>
      </dsp:nvSpPr>
      <dsp:spPr>
        <a:xfrm>
          <a:off x="8567571" y="0"/>
          <a:ext cx="3568339" cy="5532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Extensions</a:t>
          </a:r>
        </a:p>
      </dsp:txBody>
      <dsp:txXfrm>
        <a:off x="8844181" y="0"/>
        <a:ext cx="3015120" cy="55321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C043E1-F61C-4163-B842-129341778984}">
      <dsp:nvSpPr>
        <dsp:cNvPr id="0" name=""/>
        <dsp:cNvSpPr/>
      </dsp:nvSpPr>
      <dsp:spPr>
        <a:xfrm>
          <a:off x="8064085" y="1699406"/>
          <a:ext cx="134708" cy="440084"/>
        </a:xfrm>
        <a:custGeom>
          <a:avLst/>
          <a:gdLst/>
          <a:ahLst/>
          <a:cxnLst/>
          <a:rect l="0" t="0" r="0" b="0"/>
          <a:pathLst>
            <a:path>
              <a:moveTo>
                <a:pt x="134708" y="0"/>
              </a:moveTo>
              <a:lnTo>
                <a:pt x="134708" y="440084"/>
              </a:lnTo>
              <a:lnTo>
                <a:pt x="0" y="4400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4DE41F-6E5F-4F32-A735-28DC7D5B4604}">
      <dsp:nvSpPr>
        <dsp:cNvPr id="0" name=""/>
        <dsp:cNvSpPr/>
      </dsp:nvSpPr>
      <dsp:spPr>
        <a:xfrm>
          <a:off x="8153073" y="1699406"/>
          <a:ext cx="91440" cy="8801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8016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CC23BD-370F-4B3C-B085-C5FCFF437E34}">
      <dsp:nvSpPr>
        <dsp:cNvPr id="0" name=""/>
        <dsp:cNvSpPr/>
      </dsp:nvSpPr>
      <dsp:spPr>
        <a:xfrm>
          <a:off x="6347186" y="1055159"/>
          <a:ext cx="1851607" cy="2359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645"/>
              </a:lnTo>
              <a:lnTo>
                <a:pt x="1851607" y="140645"/>
              </a:lnTo>
              <a:lnTo>
                <a:pt x="1851607" y="2359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E2E72B-3211-491F-9030-E9FE3F475744}">
      <dsp:nvSpPr>
        <dsp:cNvPr id="0" name=""/>
        <dsp:cNvSpPr/>
      </dsp:nvSpPr>
      <dsp:spPr>
        <a:xfrm>
          <a:off x="6565981" y="1699406"/>
          <a:ext cx="91440" cy="23592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59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4986E7-689B-4591-8708-62C9E0AB4347}">
      <dsp:nvSpPr>
        <dsp:cNvPr id="0" name=""/>
        <dsp:cNvSpPr/>
      </dsp:nvSpPr>
      <dsp:spPr>
        <a:xfrm>
          <a:off x="6347186" y="1055159"/>
          <a:ext cx="264515" cy="2359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645"/>
              </a:lnTo>
              <a:lnTo>
                <a:pt x="264515" y="140645"/>
              </a:lnTo>
              <a:lnTo>
                <a:pt x="264515" y="2359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D3755E-F7E3-4FDE-A68E-BA14603D09F6}">
      <dsp:nvSpPr>
        <dsp:cNvPr id="0" name=""/>
        <dsp:cNvSpPr/>
      </dsp:nvSpPr>
      <dsp:spPr>
        <a:xfrm>
          <a:off x="5553640" y="1055159"/>
          <a:ext cx="793545" cy="235921"/>
        </a:xfrm>
        <a:custGeom>
          <a:avLst/>
          <a:gdLst/>
          <a:ahLst/>
          <a:cxnLst/>
          <a:rect l="0" t="0" r="0" b="0"/>
          <a:pathLst>
            <a:path>
              <a:moveTo>
                <a:pt x="793545" y="0"/>
              </a:moveTo>
              <a:lnTo>
                <a:pt x="793545" y="140645"/>
              </a:lnTo>
              <a:lnTo>
                <a:pt x="0" y="140645"/>
              </a:lnTo>
              <a:lnTo>
                <a:pt x="0" y="2359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964E2F-DE18-48F4-B8AA-B4411CE379D3}">
      <dsp:nvSpPr>
        <dsp:cNvPr id="0" name=""/>
        <dsp:cNvSpPr/>
      </dsp:nvSpPr>
      <dsp:spPr>
        <a:xfrm>
          <a:off x="5154416" y="2343653"/>
          <a:ext cx="134708" cy="440084"/>
        </a:xfrm>
        <a:custGeom>
          <a:avLst/>
          <a:gdLst/>
          <a:ahLst/>
          <a:cxnLst/>
          <a:rect l="0" t="0" r="0" b="0"/>
          <a:pathLst>
            <a:path>
              <a:moveTo>
                <a:pt x="134708" y="0"/>
              </a:moveTo>
              <a:lnTo>
                <a:pt x="134708" y="440084"/>
              </a:lnTo>
              <a:lnTo>
                <a:pt x="0" y="4400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8D49E8-5D25-4D1E-9838-034AE8E59F3E}">
      <dsp:nvSpPr>
        <dsp:cNvPr id="0" name=""/>
        <dsp:cNvSpPr/>
      </dsp:nvSpPr>
      <dsp:spPr>
        <a:xfrm>
          <a:off x="5289124" y="2343653"/>
          <a:ext cx="1058061" cy="8801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4892"/>
              </a:lnTo>
              <a:lnTo>
                <a:pt x="1058061" y="784892"/>
              </a:lnTo>
              <a:lnTo>
                <a:pt x="1058061" y="88016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4E6959-6B19-402D-87BC-77A097263E92}">
      <dsp:nvSpPr>
        <dsp:cNvPr id="0" name=""/>
        <dsp:cNvSpPr/>
      </dsp:nvSpPr>
      <dsp:spPr>
        <a:xfrm>
          <a:off x="5243404" y="2343653"/>
          <a:ext cx="91440" cy="8801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8016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15BCAB-D42B-4A64-8D71-9D0ECC2C848D}">
      <dsp:nvSpPr>
        <dsp:cNvPr id="0" name=""/>
        <dsp:cNvSpPr/>
      </dsp:nvSpPr>
      <dsp:spPr>
        <a:xfrm>
          <a:off x="4231063" y="2343653"/>
          <a:ext cx="1058061" cy="880168"/>
        </a:xfrm>
        <a:custGeom>
          <a:avLst/>
          <a:gdLst/>
          <a:ahLst/>
          <a:cxnLst/>
          <a:rect l="0" t="0" r="0" b="0"/>
          <a:pathLst>
            <a:path>
              <a:moveTo>
                <a:pt x="1058061" y="0"/>
              </a:moveTo>
              <a:lnTo>
                <a:pt x="1058061" y="784892"/>
              </a:lnTo>
              <a:lnTo>
                <a:pt x="0" y="784892"/>
              </a:lnTo>
              <a:lnTo>
                <a:pt x="0" y="88016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B1B3B2-0B53-45B4-99E2-860A13DE0EFD}">
      <dsp:nvSpPr>
        <dsp:cNvPr id="0" name=""/>
        <dsp:cNvSpPr/>
      </dsp:nvSpPr>
      <dsp:spPr>
        <a:xfrm>
          <a:off x="4495578" y="1699406"/>
          <a:ext cx="793545" cy="2359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645"/>
              </a:lnTo>
              <a:lnTo>
                <a:pt x="793545" y="140645"/>
              </a:lnTo>
              <a:lnTo>
                <a:pt x="793545" y="2359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A6D4C9-D2C2-4A70-BD6D-31CF111D2827}">
      <dsp:nvSpPr>
        <dsp:cNvPr id="0" name=""/>
        <dsp:cNvSpPr/>
      </dsp:nvSpPr>
      <dsp:spPr>
        <a:xfrm>
          <a:off x="3567324" y="2987900"/>
          <a:ext cx="134708" cy="440084"/>
        </a:xfrm>
        <a:custGeom>
          <a:avLst/>
          <a:gdLst/>
          <a:ahLst/>
          <a:cxnLst/>
          <a:rect l="0" t="0" r="0" b="0"/>
          <a:pathLst>
            <a:path>
              <a:moveTo>
                <a:pt x="134708" y="0"/>
              </a:moveTo>
              <a:lnTo>
                <a:pt x="134708" y="440084"/>
              </a:lnTo>
              <a:lnTo>
                <a:pt x="0" y="4400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EC00B5-1B52-439B-AF32-CAAD622FF29C}">
      <dsp:nvSpPr>
        <dsp:cNvPr id="0" name=""/>
        <dsp:cNvSpPr/>
      </dsp:nvSpPr>
      <dsp:spPr>
        <a:xfrm>
          <a:off x="3656312" y="2987900"/>
          <a:ext cx="91440" cy="8801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8016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F8D96A-EEDC-4537-AAF1-8B99CE7BC7E9}">
      <dsp:nvSpPr>
        <dsp:cNvPr id="0" name=""/>
        <dsp:cNvSpPr/>
      </dsp:nvSpPr>
      <dsp:spPr>
        <a:xfrm>
          <a:off x="3656312" y="2343653"/>
          <a:ext cx="91440" cy="23592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59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53C888-BE8A-4CC2-B694-AFC73641A67E}">
      <dsp:nvSpPr>
        <dsp:cNvPr id="0" name=""/>
        <dsp:cNvSpPr/>
      </dsp:nvSpPr>
      <dsp:spPr>
        <a:xfrm>
          <a:off x="3702032" y="1699406"/>
          <a:ext cx="793545" cy="235921"/>
        </a:xfrm>
        <a:custGeom>
          <a:avLst/>
          <a:gdLst/>
          <a:ahLst/>
          <a:cxnLst/>
          <a:rect l="0" t="0" r="0" b="0"/>
          <a:pathLst>
            <a:path>
              <a:moveTo>
                <a:pt x="793545" y="0"/>
              </a:moveTo>
              <a:lnTo>
                <a:pt x="793545" y="140645"/>
              </a:lnTo>
              <a:lnTo>
                <a:pt x="0" y="140645"/>
              </a:lnTo>
              <a:lnTo>
                <a:pt x="0" y="2359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0A466F-9456-4CFB-9EBC-4231820130B1}">
      <dsp:nvSpPr>
        <dsp:cNvPr id="0" name=""/>
        <dsp:cNvSpPr/>
      </dsp:nvSpPr>
      <dsp:spPr>
        <a:xfrm>
          <a:off x="4495578" y="1055159"/>
          <a:ext cx="1851607" cy="235921"/>
        </a:xfrm>
        <a:custGeom>
          <a:avLst/>
          <a:gdLst/>
          <a:ahLst/>
          <a:cxnLst/>
          <a:rect l="0" t="0" r="0" b="0"/>
          <a:pathLst>
            <a:path>
              <a:moveTo>
                <a:pt x="1851607" y="0"/>
              </a:moveTo>
              <a:lnTo>
                <a:pt x="1851607" y="140645"/>
              </a:lnTo>
              <a:lnTo>
                <a:pt x="0" y="140645"/>
              </a:lnTo>
              <a:lnTo>
                <a:pt x="0" y="2359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BA8623-4B03-424A-8C99-CB04E9962878}">
      <dsp:nvSpPr>
        <dsp:cNvPr id="0" name=""/>
        <dsp:cNvSpPr/>
      </dsp:nvSpPr>
      <dsp:spPr>
        <a:xfrm>
          <a:off x="4627836" y="410913"/>
          <a:ext cx="1719349" cy="2359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645"/>
              </a:lnTo>
              <a:lnTo>
                <a:pt x="1719349" y="140645"/>
              </a:lnTo>
              <a:lnTo>
                <a:pt x="1719349" y="2359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29AFD5-FC0B-4440-997F-A1906BD8B3A6}">
      <dsp:nvSpPr>
        <dsp:cNvPr id="0" name=""/>
        <dsp:cNvSpPr/>
      </dsp:nvSpPr>
      <dsp:spPr>
        <a:xfrm>
          <a:off x="2908486" y="1055159"/>
          <a:ext cx="529030" cy="2359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645"/>
              </a:lnTo>
              <a:lnTo>
                <a:pt x="529030" y="140645"/>
              </a:lnTo>
              <a:lnTo>
                <a:pt x="529030" y="2359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6EE938-A062-4291-8C9D-BE7F82593671}">
      <dsp:nvSpPr>
        <dsp:cNvPr id="0" name=""/>
        <dsp:cNvSpPr/>
      </dsp:nvSpPr>
      <dsp:spPr>
        <a:xfrm>
          <a:off x="2379456" y="1055159"/>
          <a:ext cx="529030" cy="235921"/>
        </a:xfrm>
        <a:custGeom>
          <a:avLst/>
          <a:gdLst/>
          <a:ahLst/>
          <a:cxnLst/>
          <a:rect l="0" t="0" r="0" b="0"/>
          <a:pathLst>
            <a:path>
              <a:moveTo>
                <a:pt x="529030" y="0"/>
              </a:moveTo>
              <a:lnTo>
                <a:pt x="529030" y="140645"/>
              </a:lnTo>
              <a:lnTo>
                <a:pt x="0" y="140645"/>
              </a:lnTo>
              <a:lnTo>
                <a:pt x="0" y="23592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C1D947-C686-4D8A-9CEB-97249BF0CA04}">
      <dsp:nvSpPr>
        <dsp:cNvPr id="0" name=""/>
        <dsp:cNvSpPr/>
      </dsp:nvSpPr>
      <dsp:spPr>
        <a:xfrm>
          <a:off x="2908486" y="410913"/>
          <a:ext cx="1719349" cy="235921"/>
        </a:xfrm>
        <a:custGeom>
          <a:avLst/>
          <a:gdLst/>
          <a:ahLst/>
          <a:cxnLst/>
          <a:rect l="0" t="0" r="0" b="0"/>
          <a:pathLst>
            <a:path>
              <a:moveTo>
                <a:pt x="1719349" y="0"/>
              </a:moveTo>
              <a:lnTo>
                <a:pt x="1719349" y="140645"/>
              </a:lnTo>
              <a:lnTo>
                <a:pt x="0" y="140645"/>
              </a:lnTo>
              <a:lnTo>
                <a:pt x="0" y="2359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0C5A4A-64DB-4464-8EC1-D178F65F6F32}">
      <dsp:nvSpPr>
        <dsp:cNvPr id="0" name=""/>
        <dsp:cNvSpPr/>
      </dsp:nvSpPr>
      <dsp:spPr>
        <a:xfrm>
          <a:off x="4233513" y="2587"/>
          <a:ext cx="788644" cy="4083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57619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/</a:t>
          </a:r>
        </a:p>
      </dsp:txBody>
      <dsp:txXfrm>
        <a:off x="4233513" y="2587"/>
        <a:ext cx="788644" cy="408325"/>
      </dsp:txXfrm>
    </dsp:sp>
    <dsp:sp modelId="{229A51CE-239C-4C9F-9596-FAC45FF77A39}">
      <dsp:nvSpPr>
        <dsp:cNvPr id="0" name=""/>
        <dsp:cNvSpPr/>
      </dsp:nvSpPr>
      <dsp:spPr>
        <a:xfrm>
          <a:off x="4391242" y="320174"/>
          <a:ext cx="709780" cy="136108"/>
        </a:xfrm>
        <a:prstGeom prst="rect">
          <a:avLst/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4391242" y="320174"/>
        <a:ext cx="709780" cy="136108"/>
      </dsp:txXfrm>
    </dsp:sp>
    <dsp:sp modelId="{F6B2EFD7-03F6-4E7F-92DC-A6FCFA40EDC4}">
      <dsp:nvSpPr>
        <dsp:cNvPr id="0" name=""/>
        <dsp:cNvSpPr/>
      </dsp:nvSpPr>
      <dsp:spPr>
        <a:xfrm>
          <a:off x="2514164" y="646834"/>
          <a:ext cx="788644" cy="4083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57619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Group</a:t>
          </a:r>
        </a:p>
      </dsp:txBody>
      <dsp:txXfrm>
        <a:off x="2514164" y="646834"/>
        <a:ext cx="788644" cy="408325"/>
      </dsp:txXfrm>
    </dsp:sp>
    <dsp:sp modelId="{6590DA22-CDF7-4551-A15D-9DC1F2338461}">
      <dsp:nvSpPr>
        <dsp:cNvPr id="0" name=""/>
        <dsp:cNvSpPr/>
      </dsp:nvSpPr>
      <dsp:spPr>
        <a:xfrm>
          <a:off x="2671893" y="964421"/>
          <a:ext cx="709780" cy="13610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2671893" y="964421"/>
        <a:ext cx="709780" cy="136108"/>
      </dsp:txXfrm>
    </dsp:sp>
    <dsp:sp modelId="{4D02B705-4719-44D7-A2D5-007D13CF60C9}">
      <dsp:nvSpPr>
        <dsp:cNvPr id="0" name=""/>
        <dsp:cNvSpPr/>
      </dsp:nvSpPr>
      <dsp:spPr>
        <a:xfrm>
          <a:off x="1985133" y="1291081"/>
          <a:ext cx="788644" cy="4083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57619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...</a:t>
          </a:r>
        </a:p>
      </dsp:txBody>
      <dsp:txXfrm>
        <a:off x="1985133" y="1291081"/>
        <a:ext cx="788644" cy="408325"/>
      </dsp:txXfrm>
    </dsp:sp>
    <dsp:sp modelId="{3A5FB0F1-3038-4680-9A89-CD8A5F5968F4}">
      <dsp:nvSpPr>
        <dsp:cNvPr id="0" name=""/>
        <dsp:cNvSpPr/>
      </dsp:nvSpPr>
      <dsp:spPr>
        <a:xfrm>
          <a:off x="2142862" y="1608667"/>
          <a:ext cx="709780" cy="13610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2142862" y="1608667"/>
        <a:ext cx="709780" cy="136108"/>
      </dsp:txXfrm>
    </dsp:sp>
    <dsp:sp modelId="{8881BE83-0CB1-4223-AD37-0BC0ED25165F}">
      <dsp:nvSpPr>
        <dsp:cNvPr id="0" name=""/>
        <dsp:cNvSpPr/>
      </dsp:nvSpPr>
      <dsp:spPr>
        <a:xfrm>
          <a:off x="3043195" y="1291081"/>
          <a:ext cx="788644" cy="4083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57619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...</a:t>
          </a:r>
        </a:p>
      </dsp:txBody>
      <dsp:txXfrm>
        <a:off x="3043195" y="1291081"/>
        <a:ext cx="788644" cy="408325"/>
      </dsp:txXfrm>
    </dsp:sp>
    <dsp:sp modelId="{A980D919-174F-43C5-BADF-4A4C4C067C49}">
      <dsp:nvSpPr>
        <dsp:cNvPr id="0" name=""/>
        <dsp:cNvSpPr/>
      </dsp:nvSpPr>
      <dsp:spPr>
        <a:xfrm>
          <a:off x="3200924" y="1608667"/>
          <a:ext cx="709780" cy="13610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200924" y="1608667"/>
        <a:ext cx="709780" cy="136108"/>
      </dsp:txXfrm>
    </dsp:sp>
    <dsp:sp modelId="{183249F1-4732-47B8-B2CB-36F856B4BDE2}">
      <dsp:nvSpPr>
        <dsp:cNvPr id="0" name=""/>
        <dsp:cNvSpPr/>
      </dsp:nvSpPr>
      <dsp:spPr>
        <a:xfrm>
          <a:off x="5952863" y="646834"/>
          <a:ext cx="788644" cy="4083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57619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Group</a:t>
          </a:r>
        </a:p>
      </dsp:txBody>
      <dsp:txXfrm>
        <a:off x="5952863" y="646834"/>
        <a:ext cx="788644" cy="408325"/>
      </dsp:txXfrm>
    </dsp:sp>
    <dsp:sp modelId="{AF62B1E8-2141-4F8C-9D10-0572D6E1EAA4}">
      <dsp:nvSpPr>
        <dsp:cNvPr id="0" name=""/>
        <dsp:cNvSpPr/>
      </dsp:nvSpPr>
      <dsp:spPr>
        <a:xfrm>
          <a:off x="6110592" y="964421"/>
          <a:ext cx="709780" cy="13610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6110592" y="964421"/>
        <a:ext cx="709780" cy="136108"/>
      </dsp:txXfrm>
    </dsp:sp>
    <dsp:sp modelId="{0FF78097-50E2-47D2-BA9F-71542E0CF9EF}">
      <dsp:nvSpPr>
        <dsp:cNvPr id="0" name=""/>
        <dsp:cNvSpPr/>
      </dsp:nvSpPr>
      <dsp:spPr>
        <a:xfrm>
          <a:off x="4101256" y="1291081"/>
          <a:ext cx="788644" cy="4083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57619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Group</a:t>
          </a:r>
        </a:p>
      </dsp:txBody>
      <dsp:txXfrm>
        <a:off x="4101256" y="1291081"/>
        <a:ext cx="788644" cy="408325"/>
      </dsp:txXfrm>
    </dsp:sp>
    <dsp:sp modelId="{B66EBFEC-0523-4E2B-A3DC-69642D11803A}">
      <dsp:nvSpPr>
        <dsp:cNvPr id="0" name=""/>
        <dsp:cNvSpPr/>
      </dsp:nvSpPr>
      <dsp:spPr>
        <a:xfrm>
          <a:off x="4258985" y="1608667"/>
          <a:ext cx="709780" cy="136108"/>
        </a:xfrm>
        <a:prstGeom prst="rect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4258985" y="1608667"/>
        <a:ext cx="709780" cy="136108"/>
      </dsp:txXfrm>
    </dsp:sp>
    <dsp:sp modelId="{6C69B3CD-FC30-4DBE-A198-4E8B87374873}">
      <dsp:nvSpPr>
        <dsp:cNvPr id="0" name=""/>
        <dsp:cNvSpPr/>
      </dsp:nvSpPr>
      <dsp:spPr>
        <a:xfrm>
          <a:off x="3307710" y="1935328"/>
          <a:ext cx="788644" cy="4083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57619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Group</a:t>
          </a:r>
        </a:p>
      </dsp:txBody>
      <dsp:txXfrm>
        <a:off x="3307710" y="1935328"/>
        <a:ext cx="788644" cy="408325"/>
      </dsp:txXfrm>
    </dsp:sp>
    <dsp:sp modelId="{7359A0FF-73AD-4F93-B841-3031D0218DA4}">
      <dsp:nvSpPr>
        <dsp:cNvPr id="0" name=""/>
        <dsp:cNvSpPr/>
      </dsp:nvSpPr>
      <dsp:spPr>
        <a:xfrm>
          <a:off x="3465439" y="2252914"/>
          <a:ext cx="709780" cy="13610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465439" y="2252914"/>
        <a:ext cx="709780" cy="136108"/>
      </dsp:txXfrm>
    </dsp:sp>
    <dsp:sp modelId="{63AD57AA-C729-4373-BDBA-E8974F19542F}">
      <dsp:nvSpPr>
        <dsp:cNvPr id="0" name=""/>
        <dsp:cNvSpPr/>
      </dsp:nvSpPr>
      <dsp:spPr>
        <a:xfrm>
          <a:off x="3307710" y="2579574"/>
          <a:ext cx="788644" cy="4083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57619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Family</a:t>
          </a:r>
        </a:p>
      </dsp:txBody>
      <dsp:txXfrm>
        <a:off x="3307710" y="2579574"/>
        <a:ext cx="788644" cy="408325"/>
      </dsp:txXfrm>
    </dsp:sp>
    <dsp:sp modelId="{64E88FE1-7C31-4068-BC8A-45C46BD5D371}">
      <dsp:nvSpPr>
        <dsp:cNvPr id="0" name=""/>
        <dsp:cNvSpPr/>
      </dsp:nvSpPr>
      <dsp:spPr>
        <a:xfrm>
          <a:off x="3465439" y="2897161"/>
          <a:ext cx="709780" cy="13610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465439" y="2897161"/>
        <a:ext cx="709780" cy="136108"/>
      </dsp:txXfrm>
    </dsp:sp>
    <dsp:sp modelId="{9711F415-24D4-4343-9843-E001D19440E2}">
      <dsp:nvSpPr>
        <dsp:cNvPr id="0" name=""/>
        <dsp:cNvSpPr/>
      </dsp:nvSpPr>
      <dsp:spPr>
        <a:xfrm>
          <a:off x="3307710" y="3868068"/>
          <a:ext cx="788644" cy="4083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57619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Object</a:t>
          </a:r>
        </a:p>
      </dsp:txBody>
      <dsp:txXfrm>
        <a:off x="3307710" y="3868068"/>
        <a:ext cx="788644" cy="408325"/>
      </dsp:txXfrm>
    </dsp:sp>
    <dsp:sp modelId="{1E46263F-CB6C-453F-B7CE-901EC020EDF4}">
      <dsp:nvSpPr>
        <dsp:cNvPr id="0" name=""/>
        <dsp:cNvSpPr/>
      </dsp:nvSpPr>
      <dsp:spPr>
        <a:xfrm>
          <a:off x="3465439" y="4185654"/>
          <a:ext cx="709780" cy="136108"/>
        </a:xfrm>
        <a:prstGeom prst="rect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465439" y="4185654"/>
        <a:ext cx="709780" cy="136108"/>
      </dsp:txXfrm>
    </dsp:sp>
    <dsp:sp modelId="{C7D4E74D-C39B-4580-BF08-0BA629944A54}">
      <dsp:nvSpPr>
        <dsp:cNvPr id="0" name=""/>
        <dsp:cNvSpPr/>
      </dsp:nvSpPr>
      <dsp:spPr>
        <a:xfrm>
          <a:off x="2778679" y="3223821"/>
          <a:ext cx="788644" cy="4083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57619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Intro</a:t>
          </a:r>
        </a:p>
      </dsp:txBody>
      <dsp:txXfrm>
        <a:off x="2778679" y="3223821"/>
        <a:ext cx="788644" cy="408325"/>
      </dsp:txXfrm>
    </dsp:sp>
    <dsp:sp modelId="{A62227E5-B4BD-43EF-938C-741DDCF6E5F7}">
      <dsp:nvSpPr>
        <dsp:cNvPr id="0" name=""/>
        <dsp:cNvSpPr/>
      </dsp:nvSpPr>
      <dsp:spPr>
        <a:xfrm>
          <a:off x="3019978" y="3541407"/>
          <a:ext cx="709780" cy="136108"/>
        </a:xfrm>
        <a:prstGeom prst="rect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019978" y="3541407"/>
        <a:ext cx="709780" cy="136108"/>
      </dsp:txXfrm>
    </dsp:sp>
    <dsp:sp modelId="{7123B642-A9A5-4241-9EF7-5C83E9132BE3}">
      <dsp:nvSpPr>
        <dsp:cNvPr id="0" name=""/>
        <dsp:cNvSpPr/>
      </dsp:nvSpPr>
      <dsp:spPr>
        <a:xfrm>
          <a:off x="4894802" y="1935328"/>
          <a:ext cx="788644" cy="4083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57619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Family</a:t>
          </a:r>
        </a:p>
      </dsp:txBody>
      <dsp:txXfrm>
        <a:off x="4894802" y="1935328"/>
        <a:ext cx="788644" cy="408325"/>
      </dsp:txXfrm>
    </dsp:sp>
    <dsp:sp modelId="{EBF724AB-C678-42EE-91F5-BC273227328B}">
      <dsp:nvSpPr>
        <dsp:cNvPr id="0" name=""/>
        <dsp:cNvSpPr/>
      </dsp:nvSpPr>
      <dsp:spPr>
        <a:xfrm>
          <a:off x="5052531" y="2252914"/>
          <a:ext cx="709780" cy="13610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5052531" y="2252914"/>
        <a:ext cx="709780" cy="136108"/>
      </dsp:txXfrm>
    </dsp:sp>
    <dsp:sp modelId="{0F70A890-190D-46ED-A95A-D20B441D511C}">
      <dsp:nvSpPr>
        <dsp:cNvPr id="0" name=""/>
        <dsp:cNvSpPr/>
      </dsp:nvSpPr>
      <dsp:spPr>
        <a:xfrm>
          <a:off x="3836741" y="3223821"/>
          <a:ext cx="788644" cy="4083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57619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Object</a:t>
          </a:r>
        </a:p>
      </dsp:txBody>
      <dsp:txXfrm>
        <a:off x="3836741" y="3223821"/>
        <a:ext cx="788644" cy="408325"/>
      </dsp:txXfrm>
    </dsp:sp>
    <dsp:sp modelId="{A37D3CC0-211F-4799-BE9E-E1E221F500C2}">
      <dsp:nvSpPr>
        <dsp:cNvPr id="0" name=""/>
        <dsp:cNvSpPr/>
      </dsp:nvSpPr>
      <dsp:spPr>
        <a:xfrm>
          <a:off x="3994469" y="3541407"/>
          <a:ext cx="709780" cy="136108"/>
        </a:xfrm>
        <a:prstGeom prst="rect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994469" y="3541407"/>
        <a:ext cx="709780" cy="136108"/>
      </dsp:txXfrm>
    </dsp:sp>
    <dsp:sp modelId="{8DC7BF0B-71F6-40F3-BCFD-9406F44E80F8}">
      <dsp:nvSpPr>
        <dsp:cNvPr id="0" name=""/>
        <dsp:cNvSpPr/>
      </dsp:nvSpPr>
      <dsp:spPr>
        <a:xfrm>
          <a:off x="4894802" y="3223821"/>
          <a:ext cx="788644" cy="4083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57619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Object</a:t>
          </a:r>
        </a:p>
      </dsp:txBody>
      <dsp:txXfrm>
        <a:off x="4894802" y="3223821"/>
        <a:ext cx="788644" cy="408325"/>
      </dsp:txXfrm>
    </dsp:sp>
    <dsp:sp modelId="{25982EC1-E7C8-4DEE-AA5B-2BD1465A33C4}">
      <dsp:nvSpPr>
        <dsp:cNvPr id="0" name=""/>
        <dsp:cNvSpPr/>
      </dsp:nvSpPr>
      <dsp:spPr>
        <a:xfrm>
          <a:off x="5052531" y="3541407"/>
          <a:ext cx="709780" cy="136108"/>
        </a:xfrm>
        <a:prstGeom prst="rect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5052531" y="3541407"/>
        <a:ext cx="709780" cy="136108"/>
      </dsp:txXfrm>
    </dsp:sp>
    <dsp:sp modelId="{121918B6-0C5E-4C96-81C6-8BA363AF2847}">
      <dsp:nvSpPr>
        <dsp:cNvPr id="0" name=""/>
        <dsp:cNvSpPr/>
      </dsp:nvSpPr>
      <dsp:spPr>
        <a:xfrm>
          <a:off x="5952863" y="3223821"/>
          <a:ext cx="788644" cy="4083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57619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Object</a:t>
          </a:r>
        </a:p>
      </dsp:txBody>
      <dsp:txXfrm>
        <a:off x="5952863" y="3223821"/>
        <a:ext cx="788644" cy="408325"/>
      </dsp:txXfrm>
    </dsp:sp>
    <dsp:sp modelId="{F05138BB-1D35-4F5E-B3F0-F063596F4A3D}">
      <dsp:nvSpPr>
        <dsp:cNvPr id="0" name=""/>
        <dsp:cNvSpPr/>
      </dsp:nvSpPr>
      <dsp:spPr>
        <a:xfrm>
          <a:off x="6110592" y="3541407"/>
          <a:ext cx="709780" cy="13610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6110592" y="3541407"/>
        <a:ext cx="709780" cy="136108"/>
      </dsp:txXfrm>
    </dsp:sp>
    <dsp:sp modelId="{571C74AE-9050-4FDE-96A6-7FE20843DA51}">
      <dsp:nvSpPr>
        <dsp:cNvPr id="0" name=""/>
        <dsp:cNvSpPr/>
      </dsp:nvSpPr>
      <dsp:spPr>
        <a:xfrm>
          <a:off x="4365771" y="2579574"/>
          <a:ext cx="788644" cy="4083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57619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Intro</a:t>
          </a:r>
        </a:p>
      </dsp:txBody>
      <dsp:txXfrm>
        <a:off x="4365771" y="2579574"/>
        <a:ext cx="788644" cy="408325"/>
      </dsp:txXfrm>
    </dsp:sp>
    <dsp:sp modelId="{224D3D16-EC21-4FE4-9FBA-7BD5F60F93AF}">
      <dsp:nvSpPr>
        <dsp:cNvPr id="0" name=""/>
        <dsp:cNvSpPr/>
      </dsp:nvSpPr>
      <dsp:spPr>
        <a:xfrm>
          <a:off x="4523500" y="2897161"/>
          <a:ext cx="709780" cy="13610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4523500" y="2897161"/>
        <a:ext cx="709780" cy="136108"/>
      </dsp:txXfrm>
    </dsp:sp>
    <dsp:sp modelId="{AA82B322-364C-45D9-9B69-999B3EC86987}">
      <dsp:nvSpPr>
        <dsp:cNvPr id="0" name=""/>
        <dsp:cNvSpPr/>
      </dsp:nvSpPr>
      <dsp:spPr>
        <a:xfrm>
          <a:off x="5159317" y="1291081"/>
          <a:ext cx="788644" cy="4083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57619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Group</a:t>
          </a:r>
        </a:p>
      </dsp:txBody>
      <dsp:txXfrm>
        <a:off x="5159317" y="1291081"/>
        <a:ext cx="788644" cy="408325"/>
      </dsp:txXfrm>
    </dsp:sp>
    <dsp:sp modelId="{07601EEB-8525-4106-B434-5E6AB60493BF}">
      <dsp:nvSpPr>
        <dsp:cNvPr id="0" name=""/>
        <dsp:cNvSpPr/>
      </dsp:nvSpPr>
      <dsp:spPr>
        <a:xfrm>
          <a:off x="5317046" y="1608667"/>
          <a:ext cx="709780" cy="13610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5317046" y="1608667"/>
        <a:ext cx="709780" cy="136108"/>
      </dsp:txXfrm>
    </dsp:sp>
    <dsp:sp modelId="{BA9DFAC9-4B67-4E8F-B486-1C42A69576E9}">
      <dsp:nvSpPr>
        <dsp:cNvPr id="0" name=""/>
        <dsp:cNvSpPr/>
      </dsp:nvSpPr>
      <dsp:spPr>
        <a:xfrm>
          <a:off x="6217378" y="1291081"/>
          <a:ext cx="788644" cy="4083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57619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Family</a:t>
          </a:r>
        </a:p>
      </dsp:txBody>
      <dsp:txXfrm>
        <a:off x="6217378" y="1291081"/>
        <a:ext cx="788644" cy="408325"/>
      </dsp:txXfrm>
    </dsp:sp>
    <dsp:sp modelId="{B8A4AD40-7836-4849-ABD2-A6EE87367E45}">
      <dsp:nvSpPr>
        <dsp:cNvPr id="0" name=""/>
        <dsp:cNvSpPr/>
      </dsp:nvSpPr>
      <dsp:spPr>
        <a:xfrm>
          <a:off x="6375107" y="1608667"/>
          <a:ext cx="709780" cy="136108"/>
        </a:xfrm>
        <a:prstGeom prst="rect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6375107" y="1608667"/>
        <a:ext cx="709780" cy="136108"/>
      </dsp:txXfrm>
    </dsp:sp>
    <dsp:sp modelId="{6B10D068-F137-43D1-BE25-4EE51439F422}">
      <dsp:nvSpPr>
        <dsp:cNvPr id="0" name=""/>
        <dsp:cNvSpPr/>
      </dsp:nvSpPr>
      <dsp:spPr>
        <a:xfrm>
          <a:off x="6217378" y="1935328"/>
          <a:ext cx="788644" cy="4083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57619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Object</a:t>
          </a:r>
        </a:p>
      </dsp:txBody>
      <dsp:txXfrm>
        <a:off x="6217378" y="1935328"/>
        <a:ext cx="788644" cy="408325"/>
      </dsp:txXfrm>
    </dsp:sp>
    <dsp:sp modelId="{4F3424CB-AC69-4CE1-A0E1-11B16E96E362}">
      <dsp:nvSpPr>
        <dsp:cNvPr id="0" name=""/>
        <dsp:cNvSpPr/>
      </dsp:nvSpPr>
      <dsp:spPr>
        <a:xfrm>
          <a:off x="6375107" y="2252914"/>
          <a:ext cx="709780" cy="13610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6375107" y="2252914"/>
        <a:ext cx="709780" cy="136108"/>
      </dsp:txXfrm>
    </dsp:sp>
    <dsp:sp modelId="{6850F4A1-9DCA-4D34-ABCC-CF575EB4003A}">
      <dsp:nvSpPr>
        <dsp:cNvPr id="0" name=""/>
        <dsp:cNvSpPr/>
      </dsp:nvSpPr>
      <dsp:spPr>
        <a:xfrm>
          <a:off x="7804470" y="1291081"/>
          <a:ext cx="788644" cy="4083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57619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Family</a:t>
          </a:r>
        </a:p>
      </dsp:txBody>
      <dsp:txXfrm>
        <a:off x="7804470" y="1291081"/>
        <a:ext cx="788644" cy="408325"/>
      </dsp:txXfrm>
    </dsp:sp>
    <dsp:sp modelId="{FADF3A57-FCDC-4D44-83B6-DA8782419E19}">
      <dsp:nvSpPr>
        <dsp:cNvPr id="0" name=""/>
        <dsp:cNvSpPr/>
      </dsp:nvSpPr>
      <dsp:spPr>
        <a:xfrm>
          <a:off x="7962199" y="1608667"/>
          <a:ext cx="709780" cy="13610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7962199" y="1608667"/>
        <a:ext cx="709780" cy="136108"/>
      </dsp:txXfrm>
    </dsp:sp>
    <dsp:sp modelId="{31F10445-214E-4AE5-A733-4F924E3297AF}">
      <dsp:nvSpPr>
        <dsp:cNvPr id="0" name=""/>
        <dsp:cNvSpPr/>
      </dsp:nvSpPr>
      <dsp:spPr>
        <a:xfrm>
          <a:off x="7804470" y="2579574"/>
          <a:ext cx="788644" cy="4083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57619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Object</a:t>
          </a:r>
        </a:p>
      </dsp:txBody>
      <dsp:txXfrm>
        <a:off x="7804470" y="2579574"/>
        <a:ext cx="788644" cy="408325"/>
      </dsp:txXfrm>
    </dsp:sp>
    <dsp:sp modelId="{03F924D4-3A37-44F2-B84C-7E10F190B22C}">
      <dsp:nvSpPr>
        <dsp:cNvPr id="0" name=""/>
        <dsp:cNvSpPr/>
      </dsp:nvSpPr>
      <dsp:spPr>
        <a:xfrm>
          <a:off x="7962199" y="2897161"/>
          <a:ext cx="709780" cy="13610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7962199" y="2897161"/>
        <a:ext cx="709780" cy="136108"/>
      </dsp:txXfrm>
    </dsp:sp>
    <dsp:sp modelId="{53EAF9D3-6894-4F66-A00E-243C2A86AAB0}">
      <dsp:nvSpPr>
        <dsp:cNvPr id="0" name=""/>
        <dsp:cNvSpPr/>
      </dsp:nvSpPr>
      <dsp:spPr>
        <a:xfrm>
          <a:off x="7275440" y="1935328"/>
          <a:ext cx="788644" cy="4083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57619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Intro</a:t>
          </a:r>
        </a:p>
      </dsp:txBody>
      <dsp:txXfrm>
        <a:off x="7275440" y="1935328"/>
        <a:ext cx="788644" cy="408325"/>
      </dsp:txXfrm>
    </dsp:sp>
    <dsp:sp modelId="{833E8AAE-24F7-4D96-AD8D-0443499C56C3}">
      <dsp:nvSpPr>
        <dsp:cNvPr id="0" name=""/>
        <dsp:cNvSpPr/>
      </dsp:nvSpPr>
      <dsp:spPr>
        <a:xfrm>
          <a:off x="7433169" y="2252914"/>
          <a:ext cx="709780" cy="136108"/>
        </a:xfrm>
        <a:prstGeom prst="rect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7433169" y="2252914"/>
        <a:ext cx="709780" cy="13610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AD4A01-156B-485C-84E8-40F37D44CA74}">
      <dsp:nvSpPr>
        <dsp:cNvPr id="0" name=""/>
        <dsp:cNvSpPr/>
      </dsp:nvSpPr>
      <dsp:spPr>
        <a:xfrm>
          <a:off x="3556" y="0"/>
          <a:ext cx="3568339" cy="553219"/>
        </a:xfrm>
        <a:prstGeom prst="homePlate">
          <a:avLst/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Overview</a:t>
          </a:r>
        </a:p>
      </dsp:txBody>
      <dsp:txXfrm>
        <a:off x="3556" y="0"/>
        <a:ext cx="3430034" cy="553219"/>
      </dsp:txXfrm>
    </dsp:sp>
    <dsp:sp modelId="{39224A43-9EBE-4759-B941-E71964887865}">
      <dsp:nvSpPr>
        <dsp:cNvPr id="0" name=""/>
        <dsp:cNvSpPr/>
      </dsp:nvSpPr>
      <dsp:spPr>
        <a:xfrm>
          <a:off x="2858228" y="0"/>
          <a:ext cx="3568339" cy="553219"/>
        </a:xfrm>
        <a:prstGeom prst="chevron">
          <a:avLst/>
        </a:prstGeom>
        <a:gradFill flip="none" rotWithShape="0">
          <a:gsLst>
            <a:gs pos="0">
              <a:srgbClr val="92D050"/>
            </a:gs>
            <a:gs pos="40000">
              <a:schemeClr val="accent1">
                <a:hueOff val="0"/>
                <a:satOff val="0"/>
                <a:lumOff val="0"/>
                <a:shade val="675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shade val="100000"/>
                <a:satMod val="115000"/>
              </a:schemeClr>
            </a:gs>
          </a:gsLst>
          <a:lin ang="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Datasets</a:t>
          </a:r>
        </a:p>
      </dsp:txBody>
      <dsp:txXfrm>
        <a:off x="3134838" y="0"/>
        <a:ext cx="3015120" cy="553219"/>
      </dsp:txXfrm>
    </dsp:sp>
    <dsp:sp modelId="{F5E6BC6D-B94E-4E4C-84BF-FC8E40F8FE37}">
      <dsp:nvSpPr>
        <dsp:cNvPr id="0" name=""/>
        <dsp:cNvSpPr/>
      </dsp:nvSpPr>
      <dsp:spPr>
        <a:xfrm>
          <a:off x="5712900" y="0"/>
          <a:ext cx="3568339" cy="5532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Rule language</a:t>
          </a:r>
        </a:p>
      </dsp:txBody>
      <dsp:txXfrm>
        <a:off x="5989510" y="0"/>
        <a:ext cx="3015120" cy="553219"/>
      </dsp:txXfrm>
    </dsp:sp>
    <dsp:sp modelId="{55BA5E36-A0A2-4ED0-956D-9F26A190D549}">
      <dsp:nvSpPr>
        <dsp:cNvPr id="0" name=""/>
        <dsp:cNvSpPr/>
      </dsp:nvSpPr>
      <dsp:spPr>
        <a:xfrm>
          <a:off x="8567571" y="0"/>
          <a:ext cx="3568339" cy="55321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Extensions</a:t>
          </a:r>
        </a:p>
      </dsp:txBody>
      <dsp:txXfrm>
        <a:off x="8844181" y="0"/>
        <a:ext cx="3015120" cy="5532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B7612-E27D-4942-B9F2-43E6F4B6BE87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E533A-AB5F-4984-BE64-968212E69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29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B7612-E27D-4942-B9F2-43E6F4B6BE87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E533A-AB5F-4984-BE64-968212E69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569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B7612-E27D-4942-B9F2-43E6F4B6BE87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E533A-AB5F-4984-BE64-968212E69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37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B7612-E27D-4942-B9F2-43E6F4B6BE87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E533A-AB5F-4984-BE64-968212E69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964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B7612-E27D-4942-B9F2-43E6F4B6BE87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E533A-AB5F-4984-BE64-968212E69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004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B7612-E27D-4942-B9F2-43E6F4B6BE87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E533A-AB5F-4984-BE64-968212E69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862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B7612-E27D-4942-B9F2-43E6F4B6BE87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E533A-AB5F-4984-BE64-968212E69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635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B7612-E27D-4942-B9F2-43E6F4B6BE87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E533A-AB5F-4984-BE64-968212E69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78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B7612-E27D-4942-B9F2-43E6F4B6BE87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E533A-AB5F-4984-BE64-968212E69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497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B7612-E27D-4942-B9F2-43E6F4B6BE87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E533A-AB5F-4984-BE64-968212E69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103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B7612-E27D-4942-B9F2-43E6F4B6BE87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E533A-AB5F-4984-BE64-968212E69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270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B7612-E27D-4942-B9F2-43E6F4B6BE87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E533A-AB5F-4984-BE64-968212E69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262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hyperlink" Target="http://www.reactom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hyperlink" Target="http://www.guidetopharmacolog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Citing Hierarchical Data</a:t>
            </a:r>
            <a:br>
              <a:rPr lang="en-US" dirty="0"/>
            </a:br>
            <a:r>
              <a:rPr lang="en-US" dirty="0"/>
              <a:t>A Map-Reduce Approach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Ariel Eizenberg, CIS 700-002 2016</a:t>
            </a:r>
          </a:p>
        </p:txBody>
      </p:sp>
    </p:spTree>
    <p:extLst>
      <p:ext uri="{BB962C8B-B14F-4D97-AF65-F5344CB8AC3E}">
        <p14:creationId xmlns:p14="http://schemas.microsoft.com/office/powerpoint/2010/main" val="2930957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Ubuntu Mono" panose="020B0509030602030204" pitchFamily="49" charset="0"/>
              </a:rPr>
              <a:t>TABLE contributor (</a:t>
            </a:r>
            <a:r>
              <a:rPr lang="en-US" sz="2400" dirty="0" err="1">
                <a:latin typeface="Ubuntu Mono" panose="020B0509030602030204" pitchFamily="49" charset="0"/>
              </a:rPr>
              <a:t>contributor_id</a:t>
            </a:r>
            <a:r>
              <a:rPr lang="en-US" sz="2400" dirty="0">
                <a:latin typeface="Ubuntu Mono" panose="020B0509030602030204" pitchFamily="49" charset="0"/>
              </a:rPr>
              <a:t> integer, address text, </a:t>
            </a:r>
            <a:br>
              <a:rPr lang="en-US" sz="2400" dirty="0">
                <a:latin typeface="Ubuntu Mono" panose="020B0509030602030204" pitchFamily="49" charset="0"/>
              </a:rPr>
            </a:br>
            <a:r>
              <a:rPr lang="en-US" sz="2400" dirty="0">
                <a:latin typeface="Ubuntu Mono" panose="020B0509030602030204" pitchFamily="49" charset="0"/>
              </a:rPr>
              <a:t>	email char(500), </a:t>
            </a:r>
            <a:r>
              <a:rPr lang="en-US" sz="2400" dirty="0" err="1">
                <a:latin typeface="Ubuntu Mono" panose="020B0509030602030204" pitchFamily="49" charset="0"/>
              </a:rPr>
              <a:t>first_names</a:t>
            </a:r>
            <a:r>
              <a:rPr lang="en-US" sz="2400" dirty="0">
                <a:latin typeface="Ubuntu Mono" panose="020B0509030602030204" pitchFamily="49" charset="0"/>
              </a:rPr>
              <a:t> char(500), surname char(500), </a:t>
            </a:r>
            <a:br>
              <a:rPr lang="en-US" sz="2400" dirty="0">
                <a:latin typeface="Ubuntu Mono" panose="020B0509030602030204" pitchFamily="49" charset="0"/>
              </a:rPr>
            </a:br>
            <a:r>
              <a:rPr lang="en-US" sz="2400" dirty="0">
                <a:latin typeface="Ubuntu Mono" panose="020B0509030602030204" pitchFamily="49" charset="0"/>
              </a:rPr>
              <a:t>	suffix char(200), note char(1000));</a:t>
            </a:r>
          </a:p>
          <a:p>
            <a:r>
              <a:rPr lang="en-US" sz="2400" dirty="0">
                <a:latin typeface="Ubuntu Mono" panose="020B0509030602030204" pitchFamily="49" charset="0"/>
              </a:rPr>
              <a:t>TABLE contributor2family(</a:t>
            </a:r>
            <a:r>
              <a:rPr lang="en-US" sz="2400" dirty="0" err="1">
                <a:latin typeface="Ubuntu Mono" panose="020B0509030602030204" pitchFamily="49" charset="0"/>
              </a:rPr>
              <a:t>contributor_id</a:t>
            </a:r>
            <a:r>
              <a:rPr lang="en-US" sz="2400" dirty="0">
                <a:latin typeface="Ubuntu Mono" panose="020B0509030602030204" pitchFamily="49" charset="0"/>
              </a:rPr>
              <a:t> integer, </a:t>
            </a:r>
            <a:br>
              <a:rPr lang="en-US" sz="2400" dirty="0">
                <a:latin typeface="Ubuntu Mono" panose="020B0509030602030204" pitchFamily="49" charset="0"/>
              </a:rPr>
            </a:br>
            <a:r>
              <a:rPr lang="en-US" sz="2400" dirty="0">
                <a:latin typeface="Ubuntu Mono" panose="020B0509030602030204" pitchFamily="49" charset="0"/>
              </a:rPr>
              <a:t>	</a:t>
            </a:r>
            <a:r>
              <a:rPr lang="en-US" sz="2400" dirty="0" err="1">
                <a:latin typeface="Ubuntu Mono" panose="020B0509030602030204" pitchFamily="49" charset="0"/>
              </a:rPr>
              <a:t>family_id</a:t>
            </a:r>
            <a:r>
              <a:rPr lang="en-US" sz="2400" dirty="0">
                <a:latin typeface="Ubuntu Mono" panose="020B0509030602030204" pitchFamily="49" charset="0"/>
              </a:rPr>
              <a:t> integer, role char(50), </a:t>
            </a:r>
            <a:r>
              <a:rPr lang="en-US" sz="2400" dirty="0" err="1">
                <a:latin typeface="Ubuntu Mono" panose="020B0509030602030204" pitchFamily="49" charset="0"/>
              </a:rPr>
              <a:t>display_order</a:t>
            </a:r>
            <a:r>
              <a:rPr lang="en-US" sz="2400" dirty="0">
                <a:latin typeface="Ubuntu Mono" panose="020B0509030602030204" pitchFamily="49" charset="0"/>
              </a:rPr>
              <a:t> integer);</a:t>
            </a:r>
          </a:p>
          <a:p>
            <a:r>
              <a:rPr lang="en-US" sz="2400" dirty="0">
                <a:latin typeface="Ubuntu Mono" panose="020B0509030602030204" pitchFamily="49" charset="0"/>
              </a:rPr>
              <a:t>TABLE contributor2intro(</a:t>
            </a:r>
            <a:r>
              <a:rPr lang="en-US" sz="2400" dirty="0" err="1">
                <a:latin typeface="Ubuntu Mono" panose="020B0509030602030204" pitchFamily="49" charset="0"/>
              </a:rPr>
              <a:t>contributor_id</a:t>
            </a:r>
            <a:r>
              <a:rPr lang="en-US" sz="2400" dirty="0">
                <a:latin typeface="Ubuntu Mono" panose="020B0509030602030204" pitchFamily="49" charset="0"/>
              </a:rPr>
              <a:t> integer, </a:t>
            </a:r>
            <a:r>
              <a:rPr lang="en-US" sz="2400" dirty="0" err="1">
                <a:latin typeface="Ubuntu Mono" panose="020B0509030602030204" pitchFamily="49" charset="0"/>
              </a:rPr>
              <a:t>family_id</a:t>
            </a:r>
            <a:r>
              <a:rPr lang="en-US" sz="2400" dirty="0">
                <a:latin typeface="Ubuntu Mono" panose="020B0509030602030204" pitchFamily="49" charset="0"/>
              </a:rPr>
              <a:t> integer, 	</a:t>
            </a:r>
            <a:r>
              <a:rPr lang="en-US" sz="2400" dirty="0" err="1">
                <a:latin typeface="Ubuntu Mono" panose="020B0509030602030204" pitchFamily="49" charset="0"/>
              </a:rPr>
              <a:t>display_order</a:t>
            </a:r>
            <a:r>
              <a:rPr lang="en-US" sz="2400" dirty="0">
                <a:latin typeface="Ubuntu Mono" panose="020B0509030602030204" pitchFamily="49" charset="0"/>
              </a:rPr>
              <a:t> integer);</a:t>
            </a:r>
          </a:p>
          <a:p>
            <a:r>
              <a:rPr lang="en-US" sz="2400" dirty="0">
                <a:latin typeface="Ubuntu Mono" panose="020B0509030602030204" pitchFamily="49" charset="0"/>
              </a:rPr>
              <a:t>TABLE contributor2object(</a:t>
            </a:r>
            <a:r>
              <a:rPr lang="en-US" sz="2400" dirty="0" err="1">
                <a:latin typeface="Ubuntu Mono" panose="020B0509030602030204" pitchFamily="49" charset="0"/>
              </a:rPr>
              <a:t>contributor_id</a:t>
            </a:r>
            <a:r>
              <a:rPr lang="en-US" sz="2400" dirty="0">
                <a:latin typeface="Ubuntu Mono" panose="020B0509030602030204" pitchFamily="49" charset="0"/>
              </a:rPr>
              <a:t> integer, </a:t>
            </a:r>
            <a:br>
              <a:rPr lang="en-US" sz="2400" dirty="0">
                <a:latin typeface="Ubuntu Mono" panose="020B0509030602030204" pitchFamily="49" charset="0"/>
              </a:rPr>
            </a:br>
            <a:r>
              <a:rPr lang="en-US" sz="2400" dirty="0">
                <a:latin typeface="Ubuntu Mono" panose="020B0509030602030204" pitchFamily="49" charset="0"/>
              </a:rPr>
              <a:t>	</a:t>
            </a:r>
            <a:r>
              <a:rPr lang="en-US" sz="2400" dirty="0" err="1">
                <a:latin typeface="Ubuntu Mono" panose="020B0509030602030204" pitchFamily="49" charset="0"/>
              </a:rPr>
              <a:t>object_id</a:t>
            </a:r>
            <a:r>
              <a:rPr lang="en-US" sz="2400" dirty="0">
                <a:latin typeface="Ubuntu Mono" panose="020B0509030602030204" pitchFamily="49" charset="0"/>
              </a:rPr>
              <a:t> integer, </a:t>
            </a:r>
            <a:r>
              <a:rPr lang="en-US" sz="2400" dirty="0" err="1">
                <a:latin typeface="Ubuntu Mono" panose="020B0509030602030204" pitchFamily="49" charset="0"/>
              </a:rPr>
              <a:t>display_order</a:t>
            </a:r>
            <a:r>
              <a:rPr lang="en-US" sz="2400" dirty="0">
                <a:latin typeface="Ubuntu Mono" panose="020B0509030602030204" pitchFamily="49" charset="0"/>
              </a:rPr>
              <a:t> integer);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469554382"/>
              </p:ext>
            </p:extLst>
          </p:nvPr>
        </p:nvGraphicFramePr>
        <p:xfrm>
          <a:off x="52532" y="6304781"/>
          <a:ext cx="12139468" cy="553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2022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210" t="12810" r="12520" b="43690"/>
          <a:stretch/>
        </p:blipFill>
        <p:spPr>
          <a:xfrm>
            <a:off x="1292307" y="182563"/>
            <a:ext cx="9607387" cy="599638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762126" y="4254117"/>
            <a:ext cx="8903600" cy="1791841"/>
          </a:xfrm>
          <a:prstGeom prst="roundRect">
            <a:avLst>
              <a:gd name="adj" fmla="val 250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6761527" y="3700707"/>
            <a:ext cx="3682767" cy="580305"/>
          </a:xfrm>
          <a:prstGeom prst="wedgeRoundRectCallout">
            <a:avLst>
              <a:gd name="adj1" fmla="val -25161"/>
              <a:gd name="adj2" fmla="val 95749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Citation from </a:t>
            </a:r>
            <a:r>
              <a:rPr lang="en-US" sz="2800" b="1" dirty="0"/>
              <a:t>page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6096000" y="4990508"/>
            <a:ext cx="4348293" cy="453006"/>
          </a:xfrm>
          <a:prstGeom prst="wedgeRoundRectCallout">
            <a:avLst>
              <a:gd name="adj1" fmla="val -20061"/>
              <a:gd name="adj2" fmla="val 92129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Citation from </a:t>
            </a:r>
            <a:r>
              <a:rPr lang="en-US" sz="2800" b="1" dirty="0"/>
              <a:t>family root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147509351"/>
              </p:ext>
            </p:extLst>
          </p:nvPr>
        </p:nvGraphicFramePr>
        <p:xfrm>
          <a:off x="52532" y="6304781"/>
          <a:ext cx="12139468" cy="553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78003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68750"/>
          <a:stretch/>
        </p:blipFill>
        <p:spPr>
          <a:xfrm>
            <a:off x="1290828" y="258082"/>
            <a:ext cx="9610344" cy="30635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72554"/>
          <a:stretch/>
        </p:blipFill>
        <p:spPr>
          <a:xfrm>
            <a:off x="1290828" y="3166264"/>
            <a:ext cx="9610344" cy="2690630"/>
          </a:xfrm>
          <a:prstGeom prst="rect">
            <a:avLst/>
          </a:prstGeom>
        </p:spPr>
      </p:pic>
      <p:sp>
        <p:nvSpPr>
          <p:cNvPr id="7" name="Double Wave 6"/>
          <p:cNvSpPr/>
          <p:nvPr/>
        </p:nvSpPr>
        <p:spPr>
          <a:xfrm>
            <a:off x="314325" y="3198069"/>
            <a:ext cx="11391900" cy="349503"/>
          </a:xfrm>
          <a:prstGeom prst="doubleWave">
            <a:avLst>
              <a:gd name="adj1" fmla="val 6250"/>
              <a:gd name="adj2" fmla="val -6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4300" y="3038475"/>
            <a:ext cx="495299" cy="1447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925176" y="2674011"/>
            <a:ext cx="1114424" cy="1447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981229" y="3845729"/>
            <a:ext cx="8737129" cy="1783794"/>
          </a:xfrm>
          <a:prstGeom prst="roundRect">
            <a:avLst>
              <a:gd name="adj" fmla="val 250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ular Callout 12"/>
          <p:cNvSpPr/>
          <p:nvPr/>
        </p:nvSpPr>
        <p:spPr>
          <a:xfrm>
            <a:off x="6682137" y="4683806"/>
            <a:ext cx="4348293" cy="453006"/>
          </a:xfrm>
          <a:prstGeom prst="wedgeRoundRectCallout">
            <a:avLst>
              <a:gd name="adj1" fmla="val -20061"/>
              <a:gd name="adj2" fmla="val 92129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Citation from </a:t>
            </a:r>
            <a:r>
              <a:rPr lang="en-US" sz="2800" b="1" dirty="0"/>
              <a:t>family root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6682137" y="3472222"/>
            <a:ext cx="3682767" cy="580305"/>
          </a:xfrm>
          <a:prstGeom prst="wedgeRoundRectCallout">
            <a:avLst>
              <a:gd name="adj1" fmla="val -25161"/>
              <a:gd name="adj2" fmla="val 95749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Citation from </a:t>
            </a:r>
            <a:r>
              <a:rPr lang="en-US" sz="2800" b="1" dirty="0"/>
              <a:t>object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85576" y="2812574"/>
            <a:ext cx="1114424" cy="1447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801173151"/>
              </p:ext>
            </p:extLst>
          </p:nvPr>
        </p:nvGraphicFramePr>
        <p:xfrm>
          <a:off x="52532" y="6304781"/>
          <a:ext cx="12139468" cy="553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10139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#2 – </a:t>
            </a:r>
            <a:r>
              <a:rPr lang="en-US" i="1" dirty="0" err="1"/>
              <a:t>Reactome</a:t>
            </a:r>
            <a:r>
              <a:rPr lang="en-US" i="1" dirty="0"/>
              <a:t> Pathway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A curated pathway database (</a:t>
            </a:r>
            <a:r>
              <a:rPr lang="en-US" dirty="0">
                <a:hlinkClick r:id="rId2"/>
              </a:rPr>
              <a:t>http://www.reactome.org/</a:t>
            </a:r>
            <a:r>
              <a:rPr lang="en-US" dirty="0"/>
              <a:t>)</a:t>
            </a:r>
          </a:p>
          <a:p>
            <a:r>
              <a:rPr lang="en-US" dirty="0"/>
              <a:t>Data is not natively hierarchical, but is organized </a:t>
            </a:r>
            <a:r>
              <a:rPr lang="en-US" dirty="0" err="1"/>
              <a:t>hierarchicaly</a:t>
            </a:r>
            <a:r>
              <a:rPr lang="en-US" dirty="0"/>
              <a:t>.</a:t>
            </a:r>
          </a:p>
          <a:p>
            <a:r>
              <a:rPr lang="en-US" dirty="0"/>
              <a:t>Dataset stored in MySQL, can be roughly converted to XML based on schema</a:t>
            </a:r>
          </a:p>
          <a:p>
            <a:pPr lvl="1"/>
            <a:r>
              <a:rPr lang="en-US" dirty="0"/>
              <a:t>Even has a </a:t>
            </a:r>
            <a:r>
              <a:rPr lang="en-US" dirty="0" err="1"/>
              <a:t>builtin</a:t>
            </a:r>
            <a:r>
              <a:rPr lang="en-US" dirty="0"/>
              <a:t> REST API generating XML/JSON for a database object</a:t>
            </a:r>
          </a:p>
          <a:p>
            <a:pPr lvl="1"/>
            <a:r>
              <a:rPr lang="en-US" dirty="0"/>
              <a:t>Expanded to extract entire DB (&gt;1GB XML)</a:t>
            </a:r>
          </a:p>
          <a:p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678292380"/>
              </p:ext>
            </p:extLst>
          </p:nvPr>
        </p:nvGraphicFramePr>
        <p:xfrm>
          <a:off x="52532" y="6304781"/>
          <a:ext cx="12139468" cy="553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91175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-28" t="12219" b="5385"/>
          <a:stretch/>
        </p:blipFill>
        <p:spPr>
          <a:xfrm>
            <a:off x="1290828" y="254830"/>
            <a:ext cx="9610344" cy="5486273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866343728"/>
              </p:ext>
            </p:extLst>
          </p:nvPr>
        </p:nvGraphicFramePr>
        <p:xfrm>
          <a:off x="52532" y="6304781"/>
          <a:ext cx="12139468" cy="553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24953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1874" b="4708"/>
          <a:stretch/>
        </p:blipFill>
        <p:spPr>
          <a:xfrm>
            <a:off x="1290828" y="240487"/>
            <a:ext cx="9610344" cy="5555873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715279270"/>
              </p:ext>
            </p:extLst>
          </p:nvPr>
        </p:nvGraphicFramePr>
        <p:xfrm>
          <a:off x="52532" y="6304781"/>
          <a:ext cx="12139468" cy="553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82825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130" t="13222" r="34380" b="22103"/>
          <a:stretch/>
        </p:blipFill>
        <p:spPr>
          <a:xfrm>
            <a:off x="2496458" y="377372"/>
            <a:ext cx="7424497" cy="5689600"/>
          </a:xfrm>
          <a:prstGeom prst="rect">
            <a:avLst/>
          </a:prstGeom>
        </p:spPr>
      </p:pic>
      <p:sp>
        <p:nvSpPr>
          <p:cNvPr id="3" name="Flowchart: Off-page Connector 2"/>
          <p:cNvSpPr/>
          <p:nvPr/>
        </p:nvSpPr>
        <p:spPr>
          <a:xfrm rot="16200000">
            <a:off x="2090058" y="2560384"/>
            <a:ext cx="812800" cy="478972"/>
          </a:xfrm>
          <a:prstGeom prst="flowChartOffpageConnector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7324725" y="2399846"/>
            <a:ext cx="1152525" cy="21000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Off-page Connector 4"/>
          <p:cNvSpPr/>
          <p:nvPr/>
        </p:nvSpPr>
        <p:spPr>
          <a:xfrm rot="16200000">
            <a:off x="2090058" y="1526714"/>
            <a:ext cx="812800" cy="478972"/>
          </a:xfrm>
          <a:prstGeom prst="flowChartOffpageConnec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11225718"/>
              </p:ext>
            </p:extLst>
          </p:nvPr>
        </p:nvGraphicFramePr>
        <p:xfrm>
          <a:off x="52532" y="6304781"/>
          <a:ext cx="12139468" cy="553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02103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959" t="26367" r="7469" b="6534"/>
          <a:stretch/>
        </p:blipFill>
        <p:spPr>
          <a:xfrm>
            <a:off x="1290828" y="278823"/>
            <a:ext cx="9610344" cy="5222564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716188" y="5607645"/>
            <a:ext cx="1574855" cy="486249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~336 DOIs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475562531"/>
              </p:ext>
            </p:extLst>
          </p:nvPr>
        </p:nvGraphicFramePr>
        <p:xfrm>
          <a:off x="52532" y="6304781"/>
          <a:ext cx="12139468" cy="553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10441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2364" b="4586"/>
          <a:stretch/>
        </p:blipFill>
        <p:spPr>
          <a:xfrm>
            <a:off x="1290828" y="315910"/>
            <a:ext cx="9610344" cy="5531397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7664063" y="3748220"/>
            <a:ext cx="3682767" cy="580305"/>
          </a:xfrm>
          <a:prstGeom prst="wedgeRoundRectCallout">
            <a:avLst>
              <a:gd name="adj1" fmla="val -25161"/>
              <a:gd name="adj2" fmla="val 95749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Direct DOI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107483108"/>
              </p:ext>
            </p:extLst>
          </p:nvPr>
        </p:nvGraphicFramePr>
        <p:xfrm>
          <a:off x="52532" y="6304781"/>
          <a:ext cx="12139468" cy="553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70971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2486" b="5811"/>
          <a:stretch/>
        </p:blipFill>
        <p:spPr>
          <a:xfrm>
            <a:off x="353568" y="193371"/>
            <a:ext cx="11484864" cy="65030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546" t="50000" r="8775" b="42605"/>
          <a:stretch/>
        </p:blipFill>
        <p:spPr>
          <a:xfrm>
            <a:off x="1842624" y="2839804"/>
            <a:ext cx="9734551" cy="5891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Right Arrow 4"/>
          <p:cNvSpPr/>
          <p:nvPr/>
        </p:nvSpPr>
        <p:spPr>
          <a:xfrm>
            <a:off x="742950" y="4686300"/>
            <a:ext cx="409575" cy="3429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266700" y="4200525"/>
            <a:ext cx="409575" cy="3429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p-Down Arrow 6"/>
          <p:cNvSpPr/>
          <p:nvPr/>
        </p:nvSpPr>
        <p:spPr>
          <a:xfrm rot="2749457">
            <a:off x="1813013" y="3402109"/>
            <a:ext cx="452031" cy="993215"/>
          </a:xfrm>
          <a:prstGeom prst="up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528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Hierarchical data is different in nature from RDBMs</a:t>
            </a:r>
          </a:p>
          <a:p>
            <a:pPr lvl="1"/>
            <a:r>
              <a:rPr lang="en-US" dirty="0"/>
              <a:t>Citing shouldn’t just include row and DB information</a:t>
            </a:r>
          </a:p>
          <a:p>
            <a:pPr lvl="1"/>
            <a:r>
              <a:rPr lang="en-US" dirty="0"/>
              <a:t>Potentially can include other related hierarchy elements</a:t>
            </a:r>
          </a:p>
          <a:p>
            <a:pPr marL="228600" lvl="1">
              <a:spcBef>
                <a:spcPts val="1000"/>
              </a:spcBef>
            </a:pPr>
            <a:r>
              <a:rPr lang="en-US" sz="2800" dirty="0"/>
              <a:t>“</a:t>
            </a:r>
            <a:r>
              <a:rPr lang="en-US" sz="2800" i="1" dirty="0"/>
              <a:t>Why data citation is a computational problem?”</a:t>
            </a:r>
            <a:r>
              <a:rPr lang="en-US" sz="2800" dirty="0"/>
              <a:t> paper 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Proposes that data citation is a computational problem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Suggests a mechanism for generating citations automatically</a:t>
            </a:r>
          </a:p>
          <a:p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98518246"/>
              </p:ext>
            </p:extLst>
          </p:nvPr>
        </p:nvGraphicFramePr>
        <p:xfrm>
          <a:off x="52532" y="6304781"/>
          <a:ext cx="12139468" cy="553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7934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this be done automatically?</a:t>
            </a:r>
          </a:p>
          <a:p>
            <a:pPr lvl="1"/>
            <a:r>
              <a:rPr lang="en-US" dirty="0"/>
              <a:t>Yes!</a:t>
            </a:r>
          </a:p>
          <a:p>
            <a:r>
              <a:rPr lang="en-US" dirty="0"/>
              <a:t>&lt;pathway&gt;</a:t>
            </a:r>
            <a:br>
              <a:rPr lang="en-US" dirty="0"/>
            </a:br>
            <a:r>
              <a:rPr lang="en-US" dirty="0"/>
              <a:t>	&lt;pathway&gt;</a:t>
            </a:r>
            <a:br>
              <a:rPr lang="en-US" dirty="0"/>
            </a:br>
            <a:r>
              <a:rPr lang="en-US" dirty="0"/>
              <a:t>		&lt;pathway&gt;</a:t>
            </a:r>
            <a:br>
              <a:rPr lang="en-US" dirty="0"/>
            </a:br>
            <a:r>
              <a:rPr lang="en-US" dirty="0"/>
              <a:t>		         </a:t>
            </a:r>
            <a:r>
              <a:rPr lang="en-US" b="1" dirty="0">
                <a:solidFill>
                  <a:srgbClr val="0070C0"/>
                </a:solidFill>
              </a:rPr>
              <a:t>Data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		&lt;/pathway&gt;</a:t>
            </a:r>
          </a:p>
          <a:p>
            <a:pPr marL="0" indent="0">
              <a:buNone/>
            </a:pPr>
            <a:r>
              <a:rPr lang="en-US" dirty="0"/>
              <a:t>	&lt;/pathway&gt;</a:t>
            </a:r>
            <a:br>
              <a:rPr lang="en-US" dirty="0"/>
            </a:br>
            <a:r>
              <a:rPr lang="en-US" dirty="0"/>
              <a:t>	&lt;</a:t>
            </a:r>
            <a:r>
              <a:rPr lang="en-US" dirty="0" err="1"/>
              <a:t>doi</a:t>
            </a:r>
            <a:r>
              <a:rPr lang="en-US" dirty="0"/>
              <a:t>&gt;</a:t>
            </a:r>
            <a:r>
              <a:rPr lang="en-US" b="1" dirty="0">
                <a:solidFill>
                  <a:srgbClr val="FF0000"/>
                </a:solidFill>
              </a:rPr>
              <a:t>DOI</a:t>
            </a:r>
            <a:r>
              <a:rPr lang="en-US" dirty="0"/>
              <a:t>&lt;/</a:t>
            </a:r>
            <a:r>
              <a:rPr lang="en-US" dirty="0" err="1"/>
              <a:t>doi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&lt;/pathway&gt;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222" t="19365" r="1896" b="15714"/>
          <a:stretch/>
        </p:blipFill>
        <p:spPr>
          <a:xfrm>
            <a:off x="5284928" y="2313829"/>
            <a:ext cx="6734297" cy="36317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Curved Right Arrow 4"/>
          <p:cNvSpPr/>
          <p:nvPr/>
        </p:nvSpPr>
        <p:spPr>
          <a:xfrm>
            <a:off x="1057013" y="3498208"/>
            <a:ext cx="738231" cy="207208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487453673"/>
              </p:ext>
            </p:extLst>
          </p:nvPr>
        </p:nvGraphicFramePr>
        <p:xfrm>
          <a:off x="52532" y="6304781"/>
          <a:ext cx="12139468" cy="553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25225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Citing as Map-Reduce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Step 1:</a:t>
            </a:r>
          </a:p>
          <a:p>
            <a:pPr lvl="1"/>
            <a:r>
              <a:rPr lang="en-US" dirty="0"/>
              <a:t>Generate a list of paths from the cited node</a:t>
            </a:r>
          </a:p>
          <a:p>
            <a:pPr lvl="2"/>
            <a:r>
              <a:rPr lang="en-US" dirty="0"/>
              <a:t>Path to each ancestor</a:t>
            </a:r>
          </a:p>
          <a:p>
            <a:pPr lvl="2"/>
            <a:r>
              <a:rPr lang="en-US" dirty="0"/>
              <a:t>Path to each descendent</a:t>
            </a:r>
          </a:p>
          <a:p>
            <a:r>
              <a:rPr lang="en-US" dirty="0"/>
              <a:t>Step 2:</a:t>
            </a:r>
          </a:p>
          <a:p>
            <a:pPr lvl="1"/>
            <a:r>
              <a:rPr lang="en-US" dirty="0"/>
              <a:t>Map XPath unto paths</a:t>
            </a:r>
          </a:p>
          <a:p>
            <a:pPr lvl="1"/>
            <a:r>
              <a:rPr lang="en-US" dirty="0"/>
              <a:t>Remove nonexistent paths</a:t>
            </a:r>
          </a:p>
          <a:p>
            <a:r>
              <a:rPr lang="en-US" dirty="0"/>
              <a:t>Step 3:</a:t>
            </a:r>
          </a:p>
          <a:p>
            <a:pPr lvl="1"/>
            <a:r>
              <a:rPr lang="en-US" dirty="0"/>
              <a:t>Reduces paths</a:t>
            </a:r>
          </a:p>
          <a:p>
            <a:r>
              <a:rPr lang="en-US" dirty="0"/>
              <a:t>Step 4:</a:t>
            </a:r>
          </a:p>
          <a:p>
            <a:pPr lvl="1"/>
            <a:r>
              <a:rPr lang="en-US" dirty="0"/>
              <a:t>Repeat as needed</a:t>
            </a:r>
          </a:p>
          <a:p>
            <a:r>
              <a:rPr lang="en-US" dirty="0"/>
              <a:t>Step 5:</a:t>
            </a:r>
          </a:p>
          <a:p>
            <a:pPr lvl="1"/>
            <a:r>
              <a:rPr lang="en-US" dirty="0"/>
              <a:t>Use XSLT to display (transform to txt, </a:t>
            </a:r>
            <a:r>
              <a:rPr lang="en-US" dirty="0" err="1"/>
              <a:t>bibtex</a:t>
            </a:r>
            <a:r>
              <a:rPr lang="en-US" dirty="0"/>
              <a:t>, html, XML, …)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96241344"/>
              </p:ext>
            </p:extLst>
          </p:nvPr>
        </p:nvGraphicFramePr>
        <p:xfrm>
          <a:off x="52532" y="6304781"/>
          <a:ext cx="12139468" cy="553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5096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#1 (Guide to Pharmacology)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Example: </a:t>
            </a:r>
            <a:r>
              <a:rPr lang="en-US" b="1" dirty="0">
                <a:solidFill>
                  <a:srgbClr val="00B050"/>
                </a:solidFill>
              </a:rPr>
              <a:t>$last</a:t>
            </a:r>
            <a:r>
              <a:rPr lang="en-US" b="1" dirty="0"/>
              <a:t>(</a:t>
            </a:r>
            <a:r>
              <a:rPr lang="en-US" b="1" dirty="0">
                <a:solidFill>
                  <a:srgbClr val="FF0000"/>
                </a:solidFill>
              </a:rPr>
              <a:t>$ancestors</a:t>
            </a:r>
            <a:r>
              <a:rPr lang="en-US" b="1" dirty="0">
                <a:solidFill>
                  <a:srgbClr val="0070C0"/>
                </a:solidFill>
              </a:rPr>
              <a:t>/contributors/*</a:t>
            </a:r>
            <a:r>
              <a:rPr lang="en-US" b="1" dirty="0"/>
              <a:t>) </a:t>
            </a:r>
          </a:p>
          <a:p>
            <a:r>
              <a:rPr lang="en-US" dirty="0"/>
              <a:t>Step 1 – Get all ancestors paths</a:t>
            </a:r>
          </a:p>
          <a:p>
            <a:pPr lvl="1"/>
            <a:r>
              <a:rPr lang="en-US" dirty="0"/>
              <a:t>{/, /</a:t>
            </a:r>
            <a:r>
              <a:rPr lang="en-US" dirty="0" err="1"/>
              <a:t>gpcr</a:t>
            </a:r>
            <a:r>
              <a:rPr lang="en-US" dirty="0"/>
              <a:t>, /</a:t>
            </a:r>
            <a:r>
              <a:rPr lang="en-US" dirty="0" err="1"/>
              <a:t>gpcr</a:t>
            </a:r>
            <a:r>
              <a:rPr lang="en-US" dirty="0"/>
              <a:t>/family[ID=…], /</a:t>
            </a:r>
            <a:r>
              <a:rPr lang="en-US" dirty="0" err="1"/>
              <a:t>gpcr</a:t>
            </a:r>
            <a:r>
              <a:rPr lang="en-US" dirty="0"/>
              <a:t>/family[ID=…]/family[ID=…], …}</a:t>
            </a:r>
          </a:p>
          <a:p>
            <a:r>
              <a:rPr lang="en-US" dirty="0"/>
              <a:t>Step 2 – Map XPath  “/contributors/*”</a:t>
            </a:r>
          </a:p>
          <a:p>
            <a:pPr lvl="1"/>
            <a:r>
              <a:rPr lang="en-US" dirty="0"/>
              <a:t>{/contributors/*, /</a:t>
            </a:r>
            <a:r>
              <a:rPr lang="en-US" dirty="0" err="1"/>
              <a:t>gpcr</a:t>
            </a:r>
            <a:r>
              <a:rPr lang="en-US" dirty="0"/>
              <a:t>/contributors/*, /</a:t>
            </a:r>
            <a:r>
              <a:rPr lang="en-US" dirty="0" err="1"/>
              <a:t>gpcr</a:t>
            </a:r>
            <a:r>
              <a:rPr lang="en-US" dirty="0"/>
              <a:t>/family[ID=…]/contributors/*, /</a:t>
            </a:r>
            <a:r>
              <a:rPr lang="en-US" dirty="0" err="1"/>
              <a:t>gpcr</a:t>
            </a:r>
            <a:r>
              <a:rPr lang="en-US" dirty="0"/>
              <a:t>/family[ID=…]/family[ID=…] /contributors/*, …}</a:t>
            </a:r>
          </a:p>
          <a:p>
            <a:pPr lvl="1"/>
            <a:r>
              <a:rPr lang="en-US" dirty="0"/>
              <a:t>Remove nonexistent paths:</a:t>
            </a:r>
            <a:br>
              <a:rPr lang="en-US" dirty="0"/>
            </a:br>
            <a:r>
              <a:rPr lang="en-US" dirty="0"/>
              <a:t>	 {/</a:t>
            </a:r>
            <a:r>
              <a:rPr lang="en-US" dirty="0" err="1"/>
              <a:t>gpcr</a:t>
            </a:r>
            <a:r>
              <a:rPr lang="en-US" dirty="0"/>
              <a:t>/contributors/*, /</a:t>
            </a:r>
            <a:r>
              <a:rPr lang="en-US" dirty="0" err="1"/>
              <a:t>gpcr</a:t>
            </a:r>
            <a:r>
              <a:rPr lang="en-US" dirty="0"/>
              <a:t>/family[ID=…]/contributors/*}</a:t>
            </a:r>
          </a:p>
          <a:p>
            <a:r>
              <a:rPr lang="en-US" dirty="0"/>
              <a:t>Step 3 – Reduce</a:t>
            </a:r>
          </a:p>
          <a:p>
            <a:pPr lvl="1"/>
            <a:r>
              <a:rPr lang="en-US" dirty="0"/>
              <a:t>$last returns last entry in list:</a:t>
            </a:r>
          </a:p>
          <a:p>
            <a:pPr lvl="1"/>
            <a:r>
              <a:rPr lang="en-US" dirty="0"/>
              <a:t>{</a:t>
            </a:r>
            <a:r>
              <a:rPr lang="en-US" strike="sngStrike" dirty="0"/>
              <a:t>/</a:t>
            </a:r>
            <a:r>
              <a:rPr lang="en-US" strike="sngStrike" dirty="0" err="1"/>
              <a:t>gpcr</a:t>
            </a:r>
            <a:r>
              <a:rPr lang="en-US" strike="sngStrike" dirty="0"/>
              <a:t>/contributors/*, </a:t>
            </a:r>
            <a:r>
              <a:rPr lang="en-US" dirty="0"/>
              <a:t>/</a:t>
            </a:r>
            <a:r>
              <a:rPr lang="en-US" dirty="0" err="1"/>
              <a:t>gpcr</a:t>
            </a:r>
            <a:r>
              <a:rPr lang="en-US" dirty="0"/>
              <a:t>/family[ID=…]/contributors/*}</a:t>
            </a:r>
          </a:p>
          <a:p>
            <a:pPr lvl="1"/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599956441"/>
              </p:ext>
            </p:extLst>
          </p:nvPr>
        </p:nvGraphicFramePr>
        <p:xfrm>
          <a:off x="52532" y="6304781"/>
          <a:ext cx="12139468" cy="553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9919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#2 (Guide to Pharmacology)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116112" cy="4709399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dirty="0"/>
              <a:t>Example: </a:t>
            </a:r>
            <a:r>
              <a:rPr lang="en-US" sz="2400" dirty="0">
                <a:solidFill>
                  <a:srgbClr val="00B050"/>
                </a:solidFill>
              </a:rPr>
              <a:t>$all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FF0000"/>
                </a:solidFill>
              </a:rPr>
              <a:t>$ancestors</a:t>
            </a:r>
            <a:r>
              <a:rPr lang="en-US" sz="2400" dirty="0">
                <a:solidFill>
                  <a:srgbClr val="0070C0"/>
                </a:solidFill>
              </a:rPr>
              <a:t>/contributors/email/text()</a:t>
            </a:r>
            <a:r>
              <a:rPr lang="en-US" sz="2400" dirty="0"/>
              <a:t>)</a:t>
            </a:r>
          </a:p>
          <a:p>
            <a:pPr lvl="1"/>
            <a:r>
              <a:rPr lang="en-US" sz="2000" dirty="0"/>
              <a:t>All contributors sub-nodes of nodes in path</a:t>
            </a:r>
          </a:p>
          <a:p>
            <a:r>
              <a:rPr lang="en-US" dirty="0"/>
              <a:t>Step 1 – Get all ancestors paths</a:t>
            </a:r>
          </a:p>
          <a:p>
            <a:pPr lvl="1"/>
            <a:r>
              <a:rPr lang="en-US" dirty="0"/>
              <a:t>{/, /</a:t>
            </a:r>
            <a:r>
              <a:rPr lang="en-US" dirty="0" err="1"/>
              <a:t>gpcr</a:t>
            </a:r>
            <a:r>
              <a:rPr lang="en-US" dirty="0"/>
              <a:t>, /</a:t>
            </a:r>
            <a:r>
              <a:rPr lang="en-US" dirty="0" err="1"/>
              <a:t>gpcr</a:t>
            </a:r>
            <a:r>
              <a:rPr lang="en-US" dirty="0"/>
              <a:t>/family[ID=…], /</a:t>
            </a:r>
            <a:r>
              <a:rPr lang="en-US" dirty="0" err="1"/>
              <a:t>gpcr</a:t>
            </a:r>
            <a:r>
              <a:rPr lang="en-US" dirty="0"/>
              <a:t>/family[ID=…]/family[ID=…], …}</a:t>
            </a:r>
          </a:p>
          <a:p>
            <a:r>
              <a:rPr lang="en-US" dirty="0"/>
              <a:t>Step 2 – Map XPath  “/contributors/name/text()”</a:t>
            </a:r>
          </a:p>
          <a:p>
            <a:pPr lvl="1"/>
            <a:r>
              <a:rPr lang="en-US" dirty="0"/>
              <a:t>{/contributors/email/text(), /</a:t>
            </a:r>
            <a:r>
              <a:rPr lang="en-US" dirty="0" err="1"/>
              <a:t>gpcr</a:t>
            </a:r>
            <a:r>
              <a:rPr lang="en-US" dirty="0"/>
              <a:t>/contributors/email/text(), 	/</a:t>
            </a:r>
            <a:r>
              <a:rPr lang="en-US" dirty="0" err="1"/>
              <a:t>gpcr</a:t>
            </a:r>
            <a:r>
              <a:rPr lang="en-US" dirty="0"/>
              <a:t>/family[ID=…]/contributors/email/text(), </a:t>
            </a:r>
            <a:br>
              <a:rPr lang="en-US" dirty="0"/>
            </a:br>
            <a:r>
              <a:rPr lang="en-US" dirty="0"/>
              <a:t>	/</a:t>
            </a:r>
            <a:r>
              <a:rPr lang="en-US" dirty="0" err="1"/>
              <a:t>gpcr</a:t>
            </a:r>
            <a:r>
              <a:rPr lang="en-US" dirty="0"/>
              <a:t>/family[ID=…]/family[ID=…] /contributors/email/text(), …}</a:t>
            </a:r>
          </a:p>
          <a:p>
            <a:pPr lvl="1"/>
            <a:r>
              <a:rPr lang="en-US" dirty="0"/>
              <a:t>Remove nonexistent paths:</a:t>
            </a:r>
            <a:br>
              <a:rPr lang="en-US" dirty="0"/>
            </a:br>
            <a:r>
              <a:rPr lang="en-US" dirty="0"/>
              <a:t>	 {“p.monk@sheffield.ac.uk”, “Bernard.Mouillac@igf.cnrs.fr”}</a:t>
            </a:r>
          </a:p>
          <a:p>
            <a:r>
              <a:rPr lang="en-US" dirty="0"/>
              <a:t>Step 3 – Reduce</a:t>
            </a:r>
          </a:p>
          <a:p>
            <a:pPr lvl="1"/>
            <a:r>
              <a:rPr lang="en-US" dirty="0"/>
              <a:t>Returns all entries in list</a:t>
            </a:r>
          </a:p>
          <a:p>
            <a:pPr lvl="1"/>
            <a:r>
              <a:rPr lang="en-US" dirty="0"/>
              <a:t>{“p.monk@sheffield.ac.uk”, “Bernard.Mouillac@igf.cnrs.fr”}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090650617"/>
              </p:ext>
            </p:extLst>
          </p:nvPr>
        </p:nvGraphicFramePr>
        <p:xfrm>
          <a:off x="52532" y="6304781"/>
          <a:ext cx="12139468" cy="553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8936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#3 (Guide to Pharmacology)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2268"/>
            <a:ext cx="11116112" cy="5012755"/>
          </a:xfrm>
        </p:spPr>
        <p:txBody>
          <a:bodyPr>
            <a:normAutofit fontScale="77500" lnSpcReduction="20000"/>
          </a:bodyPr>
          <a:lstStyle/>
          <a:p>
            <a:r>
              <a:rPr lang="en-US" sz="2400" b="1" dirty="0"/>
              <a:t>Example: </a:t>
            </a:r>
            <a:r>
              <a:rPr lang="en-US" sz="2400" dirty="0">
                <a:solidFill>
                  <a:srgbClr val="00B050"/>
                </a:solidFill>
              </a:rPr>
              <a:t>$all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$last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FF0000"/>
                </a:solidFill>
              </a:rPr>
              <a:t>$ancestors</a:t>
            </a:r>
            <a:r>
              <a:rPr lang="en-US" sz="2400" dirty="0">
                <a:solidFill>
                  <a:srgbClr val="0070C0"/>
                </a:solidFill>
              </a:rPr>
              <a:t>/contributors/*</a:t>
            </a:r>
            <a:r>
              <a:rPr lang="en-US" sz="2400" dirty="0"/>
              <a:t>),</a:t>
            </a:r>
            <a:r>
              <a:rPr lang="en-US" sz="2400" dirty="0">
                <a:solidFill>
                  <a:srgbClr val="00B050"/>
                </a:solidFill>
              </a:rPr>
              <a:t>$last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FF0000"/>
                </a:solidFill>
              </a:rPr>
              <a:t>$ancestors</a:t>
            </a:r>
            <a:r>
              <a:rPr lang="en-US" sz="2400" dirty="0">
                <a:solidFill>
                  <a:srgbClr val="0070C0"/>
                </a:solidFill>
              </a:rPr>
              <a:t>/intro/contributors/*</a:t>
            </a:r>
            <a:r>
              <a:rPr lang="en-US" sz="2400" dirty="0"/>
              <a:t>))</a:t>
            </a:r>
          </a:p>
          <a:p>
            <a:pPr lvl="1"/>
            <a:r>
              <a:rPr lang="en-US" sz="2000" dirty="0"/>
              <a:t>Contributors from node and introductions</a:t>
            </a:r>
            <a:endParaRPr lang="en-US" dirty="0"/>
          </a:p>
          <a:p>
            <a:r>
              <a:rPr lang="en-US" dirty="0"/>
              <a:t>Process </a:t>
            </a:r>
            <a:r>
              <a:rPr lang="en-US" dirty="0">
                <a:solidFill>
                  <a:srgbClr val="00B050"/>
                </a:solidFill>
              </a:rPr>
              <a:t>$last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$ancestors</a:t>
            </a:r>
            <a:r>
              <a:rPr lang="en-US" dirty="0">
                <a:solidFill>
                  <a:srgbClr val="0070C0"/>
                </a:solidFill>
              </a:rPr>
              <a:t>/contributors/*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Step 1 – Get all ancestors paths</a:t>
            </a:r>
          </a:p>
          <a:p>
            <a:pPr lvl="2"/>
            <a:r>
              <a:rPr lang="en-US" dirty="0"/>
              <a:t>{/, /</a:t>
            </a:r>
            <a:r>
              <a:rPr lang="en-US" dirty="0" err="1"/>
              <a:t>gpcr</a:t>
            </a:r>
            <a:r>
              <a:rPr lang="en-US" dirty="0"/>
              <a:t>, /</a:t>
            </a:r>
            <a:r>
              <a:rPr lang="en-US" dirty="0" err="1"/>
              <a:t>gpcr</a:t>
            </a:r>
            <a:r>
              <a:rPr lang="en-US" dirty="0"/>
              <a:t>/family[ID=…], /</a:t>
            </a:r>
            <a:r>
              <a:rPr lang="en-US" dirty="0" err="1"/>
              <a:t>gpcr</a:t>
            </a:r>
            <a:r>
              <a:rPr lang="en-US" dirty="0"/>
              <a:t>/family[ID=…]/family[ID=…], …}</a:t>
            </a:r>
          </a:p>
          <a:p>
            <a:pPr lvl="1"/>
            <a:r>
              <a:rPr lang="en-US" dirty="0"/>
              <a:t>Step 2 – Map XPath  “/contributors/*”</a:t>
            </a:r>
          </a:p>
          <a:p>
            <a:pPr lvl="2"/>
            <a:r>
              <a:rPr lang="en-US" dirty="0"/>
              <a:t>{/contributors/*, /</a:t>
            </a:r>
            <a:r>
              <a:rPr lang="en-US" dirty="0" err="1"/>
              <a:t>gpcr</a:t>
            </a:r>
            <a:r>
              <a:rPr lang="en-US" dirty="0"/>
              <a:t>/contributors/*, /</a:t>
            </a:r>
            <a:r>
              <a:rPr lang="en-US" dirty="0" err="1"/>
              <a:t>gpcr</a:t>
            </a:r>
            <a:r>
              <a:rPr lang="en-US" dirty="0"/>
              <a:t>/family[ID=…]/contributors/*, /</a:t>
            </a:r>
            <a:r>
              <a:rPr lang="en-US" dirty="0" err="1"/>
              <a:t>gpcr</a:t>
            </a:r>
            <a:r>
              <a:rPr lang="en-US" dirty="0"/>
              <a:t>/family[ID=…]/family[ID=…] /contributors/*, …}</a:t>
            </a:r>
          </a:p>
          <a:p>
            <a:pPr lvl="2"/>
            <a:r>
              <a:rPr lang="en-US" dirty="0"/>
              <a:t>Remove nonexistent paths:</a:t>
            </a:r>
            <a:br>
              <a:rPr lang="en-US" dirty="0"/>
            </a:br>
            <a:r>
              <a:rPr lang="en-US" dirty="0"/>
              <a:t>	 {/</a:t>
            </a:r>
            <a:r>
              <a:rPr lang="en-US" dirty="0" err="1"/>
              <a:t>gpcr</a:t>
            </a:r>
            <a:r>
              <a:rPr lang="en-US" dirty="0"/>
              <a:t>/contributors/*, /</a:t>
            </a:r>
            <a:r>
              <a:rPr lang="en-US" dirty="0" err="1"/>
              <a:t>gpcr</a:t>
            </a:r>
            <a:r>
              <a:rPr lang="en-US" dirty="0"/>
              <a:t>/family[ID=…]/contributors/*}</a:t>
            </a:r>
          </a:p>
          <a:p>
            <a:pPr lvl="1"/>
            <a:r>
              <a:rPr lang="en-US" dirty="0"/>
              <a:t>Step 3 – Reduce</a:t>
            </a:r>
          </a:p>
          <a:p>
            <a:pPr lvl="2"/>
            <a:r>
              <a:rPr lang="en-US" dirty="0"/>
              <a:t>$last returns last entry in list:</a:t>
            </a:r>
          </a:p>
          <a:p>
            <a:pPr lvl="2"/>
            <a:r>
              <a:rPr lang="en-US" dirty="0"/>
              <a:t>{</a:t>
            </a:r>
            <a:r>
              <a:rPr lang="en-US" strike="sngStrike" dirty="0"/>
              <a:t>/</a:t>
            </a:r>
            <a:r>
              <a:rPr lang="en-US" strike="sngStrike" dirty="0" err="1"/>
              <a:t>gpcr</a:t>
            </a:r>
            <a:r>
              <a:rPr lang="en-US" strike="sngStrike" dirty="0"/>
              <a:t>/contributors/*, </a:t>
            </a:r>
            <a:r>
              <a:rPr lang="en-US" dirty="0"/>
              <a:t>/</a:t>
            </a:r>
            <a:r>
              <a:rPr lang="en-US" dirty="0" err="1"/>
              <a:t>gpcr</a:t>
            </a:r>
            <a:r>
              <a:rPr lang="en-US" dirty="0"/>
              <a:t>/family[ID=…]/contributors/*}</a:t>
            </a:r>
          </a:p>
          <a:p>
            <a:r>
              <a:rPr lang="en-US" dirty="0"/>
              <a:t>Process </a:t>
            </a:r>
            <a:r>
              <a:rPr lang="en-US" dirty="0">
                <a:solidFill>
                  <a:srgbClr val="00B050"/>
                </a:solidFill>
              </a:rPr>
              <a:t>$last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$ancestors</a:t>
            </a:r>
            <a:r>
              <a:rPr lang="en-US" dirty="0">
                <a:solidFill>
                  <a:srgbClr val="0070C0"/>
                </a:solidFill>
              </a:rPr>
              <a:t>/intro/contributors/*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dirty="0"/>
              <a:t>Get {/</a:t>
            </a:r>
            <a:r>
              <a:rPr lang="en-US" dirty="0" err="1"/>
              <a:t>gpcr</a:t>
            </a:r>
            <a:r>
              <a:rPr lang="en-US" dirty="0"/>
              <a:t>/family[ID=…]/intro/contributors/*}</a:t>
            </a:r>
          </a:p>
          <a:p>
            <a:r>
              <a:rPr lang="en-US" dirty="0"/>
              <a:t>Process </a:t>
            </a:r>
            <a:r>
              <a:rPr lang="en-US" dirty="0">
                <a:solidFill>
                  <a:srgbClr val="00B050"/>
                </a:solidFill>
              </a:rPr>
              <a:t>$all</a:t>
            </a:r>
            <a:r>
              <a:rPr lang="en-US" dirty="0"/>
              <a:t>({/</a:t>
            </a:r>
            <a:r>
              <a:rPr lang="en-US" dirty="0" err="1"/>
              <a:t>gpcr</a:t>
            </a:r>
            <a:r>
              <a:rPr lang="en-US" dirty="0"/>
              <a:t>/family[ID=…]/contributors/*, /</a:t>
            </a:r>
            <a:r>
              <a:rPr lang="en-US" dirty="0" err="1"/>
              <a:t>gpcr</a:t>
            </a:r>
            <a:r>
              <a:rPr lang="en-US" dirty="0"/>
              <a:t>/family[ID=…]/intro/contributors/*}</a:t>
            </a:r>
          </a:p>
          <a:p>
            <a:pPr lvl="1"/>
            <a:r>
              <a:rPr lang="en-US" dirty="0"/>
              <a:t>Return both entries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075366253"/>
              </p:ext>
            </p:extLst>
          </p:nvPr>
        </p:nvGraphicFramePr>
        <p:xfrm>
          <a:off x="52532" y="6304781"/>
          <a:ext cx="12139468" cy="553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7891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#4 (Guide to Pharmacology)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Example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Rule: </a:t>
            </a:r>
            <a:r>
              <a:rPr lang="en-US" b="1" dirty="0">
                <a:solidFill>
                  <a:srgbClr val="00B050"/>
                </a:solidFill>
              </a:rPr>
              <a:t>$last</a:t>
            </a:r>
            <a:r>
              <a:rPr lang="en-US" b="1" dirty="0"/>
              <a:t>(</a:t>
            </a:r>
            <a:r>
              <a:rPr lang="en-US" b="1" dirty="0">
                <a:solidFill>
                  <a:srgbClr val="FF0000"/>
                </a:solidFill>
              </a:rPr>
              <a:t>$ancestors</a:t>
            </a:r>
            <a:r>
              <a:rPr lang="en-US" b="1" dirty="0"/>
              <a:t>[</a:t>
            </a:r>
            <a:r>
              <a:rPr lang="en-US" b="1" dirty="0">
                <a:solidFill>
                  <a:srgbClr val="0070C0"/>
                </a:solidFill>
              </a:rPr>
              <a:t>contributors</a:t>
            </a:r>
            <a:r>
              <a:rPr lang="en-US" b="1" dirty="0"/>
              <a:t>])</a:t>
            </a:r>
          </a:p>
          <a:p>
            <a:pPr lvl="1"/>
            <a:r>
              <a:rPr lang="en-US" dirty="0"/>
              <a:t>XSLT:</a:t>
            </a:r>
          </a:p>
          <a:p>
            <a:pPr marL="914400" lvl="2" indent="0">
              <a:buNone/>
            </a:pPr>
            <a:r>
              <a:rPr lang="en-US" dirty="0"/>
              <a:t>&lt;</a:t>
            </a:r>
            <a:r>
              <a:rPr lang="en-US" dirty="0" err="1"/>
              <a:t>xsl:stylesheet</a:t>
            </a:r>
            <a:r>
              <a:rPr lang="en-US" dirty="0"/>
              <a:t>&gt;</a:t>
            </a:r>
          </a:p>
          <a:p>
            <a:pPr marL="914400" lvl="2" indent="0">
              <a:buNone/>
            </a:pPr>
            <a:r>
              <a:rPr lang="en-US" dirty="0"/>
              <a:t>	 &lt;</a:t>
            </a:r>
            <a:r>
              <a:rPr lang="en-US" dirty="0" err="1"/>
              <a:t>xsl:template</a:t>
            </a:r>
            <a:r>
              <a:rPr lang="en-US" dirty="0"/>
              <a:t> match=“/name”&gt;&lt;</a:t>
            </a:r>
            <a:r>
              <a:rPr lang="en-US" dirty="0" err="1"/>
              <a:t>xsl:value-of</a:t>
            </a:r>
            <a:r>
              <a:rPr lang="en-US" dirty="0"/>
              <a:t> select=“text()”&gt;&lt;</a:t>
            </a:r>
            <a:r>
              <a:rPr lang="en-US" dirty="0" err="1"/>
              <a:t>xsl:text</a:t>
            </a:r>
            <a:r>
              <a:rPr lang="en-US" dirty="0"/>
              <a:t>&gt;, &lt;/</a:t>
            </a:r>
            <a:r>
              <a:rPr lang="en-US" dirty="0" err="1"/>
              <a:t>xsl:text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	&lt;</a:t>
            </a:r>
            <a:r>
              <a:rPr lang="en-US" dirty="0" err="1"/>
              <a:t>xsl:template</a:t>
            </a:r>
            <a:r>
              <a:rPr lang="en-US" dirty="0"/>
              <a:t> match=“/intro/contributors”&gt;</a:t>
            </a:r>
            <a:br>
              <a:rPr lang="en-US" dirty="0"/>
            </a:br>
            <a:r>
              <a:rPr lang="en-US" dirty="0"/>
              <a:t>	 	&lt;</a:t>
            </a:r>
            <a:r>
              <a:rPr lang="en-US" dirty="0" err="1"/>
              <a:t>xsl:value-of</a:t>
            </a:r>
            <a:r>
              <a:rPr lang="en-US" dirty="0"/>
              <a:t> select=“first-name”/&gt;&lt;</a:t>
            </a:r>
            <a:r>
              <a:rPr lang="en-US" dirty="0" err="1"/>
              <a:t>xsl:value-of</a:t>
            </a:r>
            <a:r>
              <a:rPr lang="en-US" dirty="0"/>
              <a:t> select=“last-name” /&gt;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dirty="0" err="1"/>
              <a:t>xsl:text</a:t>
            </a:r>
            <a:r>
              <a:rPr lang="en-US" dirty="0"/>
              <a:t>&gt;, &lt;/</a:t>
            </a:r>
            <a:r>
              <a:rPr lang="en-US" dirty="0" err="1"/>
              <a:t>xsl:text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	&lt;/</a:t>
            </a:r>
            <a:r>
              <a:rPr lang="en-US" dirty="0" err="1"/>
              <a:t>xsl:template</a:t>
            </a:r>
            <a:r>
              <a:rPr lang="en-US" dirty="0"/>
              <a:t>&gt; </a:t>
            </a:r>
          </a:p>
          <a:p>
            <a:pPr marL="914400" lvl="2" indent="0">
              <a:buNone/>
            </a:pPr>
            <a:r>
              <a:rPr lang="en-US" dirty="0"/>
              <a:t>	&lt;</a:t>
            </a:r>
            <a:r>
              <a:rPr lang="en-US" dirty="0" err="1"/>
              <a:t>xsl:template</a:t>
            </a:r>
            <a:r>
              <a:rPr lang="en-US" dirty="0"/>
              <a:t> match=“/contributors”&gt;</a:t>
            </a:r>
            <a:br>
              <a:rPr lang="en-US" dirty="0"/>
            </a:br>
            <a:r>
              <a:rPr lang="en-US" dirty="0"/>
              <a:t>		 &lt;</a:t>
            </a:r>
            <a:r>
              <a:rPr lang="en-US" dirty="0" err="1"/>
              <a:t>xsl:value-of</a:t>
            </a:r>
            <a:r>
              <a:rPr lang="en-US" dirty="0"/>
              <a:t> select=“first-name”/&gt;&lt;</a:t>
            </a:r>
            <a:r>
              <a:rPr lang="en-US" dirty="0" err="1"/>
              <a:t>xsl:value-of</a:t>
            </a:r>
            <a:r>
              <a:rPr lang="en-US" dirty="0"/>
              <a:t> select=“last-name” /&gt;</a:t>
            </a:r>
            <a:br>
              <a:rPr lang="en-US" dirty="0"/>
            </a:br>
            <a:r>
              <a:rPr lang="en-US" dirty="0"/>
              <a:t>	 	&lt;</a:t>
            </a:r>
            <a:r>
              <a:rPr lang="en-US" dirty="0" err="1"/>
              <a:t>xsl:if</a:t>
            </a:r>
            <a:r>
              <a:rPr lang="en-US" dirty="0"/>
              <a:t> test=“position() != last()”&gt;&lt;</a:t>
            </a:r>
            <a:r>
              <a:rPr lang="en-US" dirty="0" err="1"/>
              <a:t>xsl:text</a:t>
            </a:r>
            <a:r>
              <a:rPr lang="en-US" dirty="0"/>
              <a:t>&gt;, &lt;/</a:t>
            </a:r>
            <a:r>
              <a:rPr lang="en-US" dirty="0" err="1"/>
              <a:t>xsl:text</a:t>
            </a:r>
            <a:r>
              <a:rPr lang="en-US" dirty="0"/>
              <a:t>&gt;&lt;/</a:t>
            </a:r>
            <a:r>
              <a:rPr lang="en-US" dirty="0" err="1"/>
              <a:t>xsl:if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	&lt;/</a:t>
            </a:r>
            <a:r>
              <a:rPr lang="en-US" dirty="0" err="1"/>
              <a:t>xsl:template</a:t>
            </a:r>
            <a:r>
              <a:rPr lang="en-US" dirty="0"/>
              <a:t>&gt;</a:t>
            </a:r>
          </a:p>
          <a:p>
            <a:pPr marL="914400" lvl="2" indent="0">
              <a:buNone/>
            </a:pPr>
            <a:r>
              <a:rPr lang="en-US" dirty="0"/>
              <a:t>&lt;/</a:t>
            </a:r>
            <a:r>
              <a:rPr lang="en-US" dirty="0" err="1"/>
              <a:t>xsl:stylesheet</a:t>
            </a:r>
            <a:r>
              <a:rPr lang="en-US" dirty="0"/>
              <a:t>&gt;</a:t>
            </a:r>
          </a:p>
          <a:p>
            <a:r>
              <a:rPr lang="en-US" dirty="0"/>
              <a:t>Print name, nearest ancestor contributors and, if exists, introduction page contributors (for that ancestor), and format as a comma-separated list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286523065"/>
              </p:ext>
            </p:extLst>
          </p:nvPr>
        </p:nvGraphicFramePr>
        <p:xfrm>
          <a:off x="52532" y="6304781"/>
          <a:ext cx="12139468" cy="553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54802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0104"/>
            <a:ext cx="11116112" cy="4709399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$all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$last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FF0000"/>
                </a:solidFill>
              </a:rPr>
              <a:t>$ancestors</a:t>
            </a:r>
            <a:r>
              <a:rPr lang="en-US" sz="2400" dirty="0">
                <a:solidFill>
                  <a:srgbClr val="0070C0"/>
                </a:solidFill>
              </a:rPr>
              <a:t>[contributors/ and intro/contributors/]</a:t>
            </a:r>
            <a:r>
              <a:rPr lang="en-US" sz="2400" dirty="0"/>
              <a:t>))</a:t>
            </a:r>
          </a:p>
          <a:p>
            <a:pPr lvl="1"/>
            <a:r>
              <a:rPr lang="en-US" sz="2000" dirty="0"/>
              <a:t>Contributors from node that has corresponding introduction</a:t>
            </a:r>
            <a:endParaRPr lang="en-US" dirty="0"/>
          </a:p>
          <a:p>
            <a:r>
              <a:rPr lang="en-US" sz="2400" dirty="0">
                <a:solidFill>
                  <a:srgbClr val="00B050"/>
                </a:solidFill>
              </a:rPr>
              <a:t>$all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FF0000"/>
                </a:solidFill>
              </a:rPr>
              <a:t>$root</a:t>
            </a:r>
            <a:r>
              <a:rPr lang="en-US" sz="2400" dirty="0">
                <a:solidFill>
                  <a:srgbClr val="0070C0"/>
                </a:solidFill>
              </a:rPr>
              <a:t>/contributors/*</a:t>
            </a:r>
            <a:r>
              <a:rPr lang="en-US" sz="2400" dirty="0"/>
              <a:t>)</a:t>
            </a:r>
          </a:p>
          <a:p>
            <a:pPr lvl="1"/>
            <a:r>
              <a:rPr lang="en-US" sz="2000" dirty="0"/>
              <a:t>All contributors of root</a:t>
            </a:r>
          </a:p>
          <a:p>
            <a:r>
              <a:rPr lang="en-US" sz="2400" dirty="0">
                <a:solidFill>
                  <a:srgbClr val="00B050"/>
                </a:solidFill>
              </a:rPr>
              <a:t>$all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FF0000"/>
                </a:solidFill>
              </a:rPr>
              <a:t>$descendant</a:t>
            </a:r>
            <a:r>
              <a:rPr lang="en-US" sz="2400" dirty="0">
                <a:solidFill>
                  <a:srgbClr val="0070C0"/>
                </a:solidFill>
              </a:rPr>
              <a:t>/contributors/*</a:t>
            </a:r>
            <a:r>
              <a:rPr lang="en-US" sz="2400" dirty="0"/>
              <a:t>) </a:t>
            </a:r>
          </a:p>
          <a:p>
            <a:pPr lvl="1"/>
            <a:r>
              <a:rPr lang="en-US" sz="2000" dirty="0"/>
              <a:t>Contributors from child nodes</a:t>
            </a:r>
          </a:p>
          <a:p>
            <a:r>
              <a:rPr lang="en-US" sz="2400" dirty="0">
                <a:solidFill>
                  <a:srgbClr val="00B050"/>
                </a:solidFill>
              </a:rPr>
              <a:t>$last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FF0000"/>
                </a:solidFill>
              </a:rPr>
              <a:t>$ancestors</a:t>
            </a:r>
            <a:r>
              <a:rPr lang="en-US" sz="2400" dirty="0">
                <a:solidFill>
                  <a:srgbClr val="0070C0"/>
                </a:solidFill>
              </a:rPr>
              <a:t>/</a:t>
            </a:r>
            <a:r>
              <a:rPr lang="en-US" sz="2400" dirty="0" err="1">
                <a:solidFill>
                  <a:srgbClr val="0070C0"/>
                </a:solidFill>
              </a:rPr>
              <a:t>grac_comments</a:t>
            </a:r>
            <a:r>
              <a:rPr lang="en-US" sz="2400" dirty="0">
                <a:solidFill>
                  <a:srgbClr val="0070C0"/>
                </a:solidFill>
              </a:rPr>
              <a:t>/*</a:t>
            </a:r>
            <a:r>
              <a:rPr lang="en-US" sz="2400" dirty="0"/>
              <a:t>,</a:t>
            </a:r>
            <a:r>
              <a:rPr lang="en-US" sz="2400" dirty="0">
                <a:solidFill>
                  <a:srgbClr val="FF0000"/>
                </a:solidFill>
              </a:rPr>
              <a:t>$ancestors</a:t>
            </a:r>
            <a:r>
              <a:rPr lang="en-US" sz="2400" dirty="0">
                <a:solidFill>
                  <a:srgbClr val="0070C0"/>
                </a:solidFill>
              </a:rPr>
              <a:t>/comments/*</a:t>
            </a:r>
            <a:r>
              <a:rPr lang="en-US" sz="2400" dirty="0"/>
              <a:t>)</a:t>
            </a:r>
          </a:p>
          <a:p>
            <a:pPr lvl="1"/>
            <a:r>
              <a:rPr lang="en-US" sz="2000" dirty="0"/>
              <a:t>Comments (preferred) or </a:t>
            </a:r>
            <a:r>
              <a:rPr lang="en-US" sz="2000" dirty="0" err="1"/>
              <a:t>Grac</a:t>
            </a:r>
            <a:r>
              <a:rPr lang="en-US" sz="2000" dirty="0"/>
              <a:t> Comments</a:t>
            </a:r>
          </a:p>
          <a:p>
            <a:r>
              <a:rPr lang="en-US" sz="2400" dirty="0">
                <a:solidFill>
                  <a:srgbClr val="00B050"/>
                </a:solidFill>
              </a:rPr>
              <a:t>$all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en-US" sz="2400" dirty="0" err="1">
                <a:solidFill>
                  <a:srgbClr val="00B050"/>
                </a:solidFill>
              </a:rPr>
              <a:t>const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7030A0"/>
                </a:solidFill>
              </a:rPr>
              <a:t>“&lt;xml&gt;…&lt;/xml&gt;”</a:t>
            </a:r>
            <a:r>
              <a:rPr lang="en-US" sz="2400" dirty="0"/>
              <a:t>), </a:t>
            </a:r>
            <a:r>
              <a:rPr lang="en-US" sz="2400" dirty="0">
                <a:solidFill>
                  <a:srgbClr val="00B050"/>
                </a:solidFill>
              </a:rPr>
              <a:t>$last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FF0000"/>
                </a:solidFill>
              </a:rPr>
              <a:t>$ancestors</a:t>
            </a:r>
            <a:r>
              <a:rPr lang="en-US" sz="2400" dirty="0">
                <a:solidFill>
                  <a:srgbClr val="0070C0"/>
                </a:solidFill>
              </a:rPr>
              <a:t>/contributors/*</a:t>
            </a:r>
            <a:r>
              <a:rPr lang="en-US" sz="2400" dirty="0"/>
              <a:t>))</a:t>
            </a:r>
          </a:p>
          <a:p>
            <a:pPr lvl="1"/>
            <a:r>
              <a:rPr lang="en-US" sz="2000" dirty="0"/>
              <a:t>Add a constant XML data source</a:t>
            </a:r>
          </a:p>
          <a:p>
            <a:r>
              <a:rPr lang="en-US" sz="2400" dirty="0">
                <a:solidFill>
                  <a:srgbClr val="00B050"/>
                </a:solidFill>
              </a:rPr>
              <a:t>$all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en-US" sz="2400" dirty="0" err="1">
                <a:solidFill>
                  <a:srgbClr val="00B050"/>
                </a:solidFill>
              </a:rPr>
              <a:t>const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7030A0"/>
                </a:solidFill>
              </a:rPr>
              <a:t>“&lt;xml&gt;&lt;version&gt;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$1</a:t>
            </a:r>
            <a:r>
              <a:rPr lang="en-US" sz="2400" dirty="0">
                <a:solidFill>
                  <a:srgbClr val="7030A0"/>
                </a:solidFill>
              </a:rPr>
              <a:t>&lt;/version&gt;&lt;/xml&gt;”,</a:t>
            </a:r>
            <a:r>
              <a:rPr lang="en-US" sz="2400" dirty="0">
                <a:solidFill>
                  <a:srgbClr val="00B050"/>
                </a:solidFill>
              </a:rPr>
              <a:t> $last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7030A0"/>
                </a:solidFill>
              </a:rPr>
              <a:t>/</a:t>
            </a:r>
            <a:r>
              <a:rPr lang="en-US" sz="2400" dirty="0" err="1">
                <a:solidFill>
                  <a:srgbClr val="7030A0"/>
                </a:solidFill>
              </a:rPr>
              <a:t>db</a:t>
            </a:r>
            <a:r>
              <a:rPr lang="en-US" sz="2400" dirty="0">
                <a:solidFill>
                  <a:srgbClr val="7030A0"/>
                </a:solidFill>
              </a:rPr>
              <a:t>/@version</a:t>
            </a:r>
            <a:r>
              <a:rPr lang="en-US" sz="2400" dirty="0"/>
              <a:t>)), 			</a:t>
            </a:r>
            <a:r>
              <a:rPr lang="en-US" sz="2400" dirty="0">
                <a:solidFill>
                  <a:srgbClr val="00B050"/>
                </a:solidFill>
              </a:rPr>
              <a:t>$last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FF0000"/>
                </a:solidFill>
              </a:rPr>
              <a:t>$ancestors</a:t>
            </a:r>
            <a:r>
              <a:rPr lang="en-US" sz="2400" dirty="0">
                <a:solidFill>
                  <a:srgbClr val="0070C0"/>
                </a:solidFill>
              </a:rPr>
              <a:t>/contributors/*</a:t>
            </a:r>
            <a:r>
              <a:rPr lang="en-US" sz="2400" dirty="0"/>
              <a:t>))</a:t>
            </a:r>
          </a:p>
          <a:p>
            <a:pPr lvl="1"/>
            <a:r>
              <a:rPr lang="en-US" sz="2000" dirty="0"/>
              <a:t>Add a constant XML data source, plugin in value from citation expression</a:t>
            </a:r>
          </a:p>
          <a:p>
            <a:r>
              <a:rPr lang="en-US" sz="2400" dirty="0">
                <a:solidFill>
                  <a:srgbClr val="00B050"/>
                </a:solidFill>
              </a:rPr>
              <a:t>$all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$external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7030A0"/>
                </a:solidFill>
              </a:rPr>
              <a:t>“fmt.xml”,</a:t>
            </a:r>
            <a:r>
              <a:rPr lang="en-US" sz="2400" dirty="0">
                <a:solidFill>
                  <a:srgbClr val="00B050"/>
                </a:solidFill>
              </a:rPr>
              <a:t> $all(</a:t>
            </a:r>
            <a:r>
              <a:rPr lang="en-US" sz="2400" dirty="0">
                <a:solidFill>
                  <a:srgbClr val="FF0000"/>
                </a:solidFill>
              </a:rPr>
              <a:t>$ancestors</a:t>
            </a:r>
            <a:r>
              <a:rPr lang="en-US" sz="2400" dirty="0">
                <a:solidFill>
                  <a:srgbClr val="0070C0"/>
                </a:solidFill>
              </a:rPr>
              <a:t>/authors</a:t>
            </a:r>
            <a:r>
              <a:rPr lang="en-US" sz="2400" dirty="0"/>
              <a:t>)), $</a:t>
            </a:r>
            <a:r>
              <a:rPr lang="en-US" sz="2400" dirty="0">
                <a:solidFill>
                  <a:srgbClr val="00B050"/>
                </a:solidFill>
              </a:rPr>
              <a:t>last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FF0000"/>
                </a:solidFill>
              </a:rPr>
              <a:t>$ancestors</a:t>
            </a:r>
            <a:r>
              <a:rPr lang="en-US" sz="2400" dirty="0">
                <a:solidFill>
                  <a:srgbClr val="0070C0"/>
                </a:solidFill>
              </a:rPr>
              <a:t>/contributors/*</a:t>
            </a:r>
            <a:r>
              <a:rPr lang="en-US" sz="2400" dirty="0"/>
              <a:t>))</a:t>
            </a:r>
          </a:p>
          <a:p>
            <a:pPr lvl="1"/>
            <a:r>
              <a:rPr lang="en-US" sz="2000" dirty="0"/>
              <a:t>Get constant XML from external file, duplicate for each author entry in all ancestors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93236027"/>
              </p:ext>
            </p:extLst>
          </p:nvPr>
        </p:nvGraphicFramePr>
        <p:xfrm>
          <a:off x="52532" y="6304781"/>
          <a:ext cx="12139468" cy="553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4676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#5 (</a:t>
            </a:r>
            <a:r>
              <a:rPr lang="en-US" dirty="0" err="1"/>
              <a:t>Reactome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en-US" sz="2400" dirty="0" err="1">
                <a:solidFill>
                  <a:srgbClr val="00B050"/>
                </a:solidFill>
              </a:rPr>
              <a:t>const</a:t>
            </a:r>
            <a:r>
              <a:rPr lang="en-US" sz="2400" dirty="0"/>
              <a:t>(“</a:t>
            </a:r>
            <a:r>
              <a:rPr lang="en-US" sz="2400" dirty="0">
                <a:solidFill>
                  <a:srgbClr val="00B050"/>
                </a:solidFill>
              </a:rPr>
              <a:t>D. Croft, A. F. </a:t>
            </a:r>
            <a:r>
              <a:rPr lang="en-US" sz="2400" dirty="0" err="1">
                <a:solidFill>
                  <a:srgbClr val="00B050"/>
                </a:solidFill>
              </a:rPr>
              <a:t>Mundo</a:t>
            </a:r>
            <a:r>
              <a:rPr lang="en-US" sz="2400" dirty="0">
                <a:solidFill>
                  <a:srgbClr val="00B050"/>
                </a:solidFill>
              </a:rPr>
              <a:t>, R. Haw, M. </a:t>
            </a:r>
            <a:r>
              <a:rPr lang="en-US" sz="2400" dirty="0" err="1">
                <a:solidFill>
                  <a:srgbClr val="00B050"/>
                </a:solidFill>
              </a:rPr>
              <a:t>Milacic</a:t>
            </a:r>
            <a:r>
              <a:rPr lang="en-US" sz="2400" dirty="0">
                <a:solidFill>
                  <a:srgbClr val="00B050"/>
                </a:solidFill>
              </a:rPr>
              <a:t>, J. Weiser, G. Wu, M. </a:t>
            </a:r>
            <a:r>
              <a:rPr lang="en-US" sz="2400" dirty="0" err="1">
                <a:solidFill>
                  <a:srgbClr val="00B050"/>
                </a:solidFill>
              </a:rPr>
              <a:t>Caudy</a:t>
            </a:r>
            <a:r>
              <a:rPr lang="en-US" sz="2400" dirty="0">
                <a:solidFill>
                  <a:srgbClr val="00B050"/>
                </a:solidFill>
              </a:rPr>
              <a:t>, P. </a:t>
            </a:r>
            <a:r>
              <a:rPr lang="en-US" sz="2400" dirty="0" err="1">
                <a:solidFill>
                  <a:srgbClr val="00B050"/>
                </a:solidFill>
              </a:rPr>
              <a:t>Garapati</a:t>
            </a:r>
            <a:r>
              <a:rPr lang="en-US" sz="2400" dirty="0">
                <a:solidFill>
                  <a:srgbClr val="00B050"/>
                </a:solidFill>
              </a:rPr>
              <a:t>, M. Gillespie, M. R. </a:t>
            </a:r>
            <a:r>
              <a:rPr lang="en-US" sz="2400" dirty="0" err="1">
                <a:solidFill>
                  <a:srgbClr val="00B050"/>
                </a:solidFill>
              </a:rPr>
              <a:t>Kamdar</a:t>
            </a:r>
            <a:r>
              <a:rPr lang="en-US" sz="2400" dirty="0">
                <a:solidFill>
                  <a:srgbClr val="00B050"/>
                </a:solidFill>
              </a:rPr>
              <a:t>, B. </a:t>
            </a:r>
            <a:r>
              <a:rPr lang="en-US" sz="2400" dirty="0" err="1">
                <a:solidFill>
                  <a:srgbClr val="00B050"/>
                </a:solidFill>
              </a:rPr>
              <a:t>Jassal</a:t>
            </a:r>
            <a:r>
              <a:rPr lang="en-US" sz="2400" dirty="0">
                <a:solidFill>
                  <a:srgbClr val="00B050"/>
                </a:solidFill>
              </a:rPr>
              <a:t>, S. </a:t>
            </a:r>
            <a:r>
              <a:rPr lang="en-US" sz="2400" dirty="0" err="1">
                <a:solidFill>
                  <a:srgbClr val="00B050"/>
                </a:solidFill>
              </a:rPr>
              <a:t>Jupe</a:t>
            </a:r>
            <a:r>
              <a:rPr lang="en-US" sz="2400" dirty="0">
                <a:solidFill>
                  <a:srgbClr val="00B050"/>
                </a:solidFill>
              </a:rPr>
              <a:t>, L. Matthews, B. May, S. </a:t>
            </a:r>
            <a:r>
              <a:rPr lang="en-US" sz="2400" dirty="0" err="1">
                <a:solidFill>
                  <a:srgbClr val="00B050"/>
                </a:solidFill>
              </a:rPr>
              <a:t>Palatnik</a:t>
            </a:r>
            <a:r>
              <a:rPr lang="en-US" sz="2400" dirty="0">
                <a:solidFill>
                  <a:srgbClr val="00B050"/>
                </a:solidFill>
              </a:rPr>
              <a:t>, K. </a:t>
            </a:r>
            <a:r>
              <a:rPr lang="en-US" sz="2400" dirty="0" err="1">
                <a:solidFill>
                  <a:srgbClr val="00B050"/>
                </a:solidFill>
              </a:rPr>
              <a:t>Rothfels</a:t>
            </a:r>
            <a:r>
              <a:rPr lang="en-US" sz="2400" dirty="0">
                <a:solidFill>
                  <a:srgbClr val="00B050"/>
                </a:solidFill>
              </a:rPr>
              <a:t>, V. </a:t>
            </a:r>
            <a:r>
              <a:rPr lang="en-US" sz="2400" dirty="0" err="1">
                <a:solidFill>
                  <a:srgbClr val="00B050"/>
                </a:solidFill>
              </a:rPr>
              <a:t>Shamovsky</a:t>
            </a:r>
            <a:r>
              <a:rPr lang="en-US" sz="2400" dirty="0">
                <a:solidFill>
                  <a:srgbClr val="00B050"/>
                </a:solidFill>
              </a:rPr>
              <a:t>, H. Song, M. Williams, E. Birney, H. </a:t>
            </a:r>
            <a:r>
              <a:rPr lang="en-US" sz="2400" dirty="0" err="1">
                <a:solidFill>
                  <a:srgbClr val="00B050"/>
                </a:solidFill>
              </a:rPr>
              <a:t>Hermjakob</a:t>
            </a:r>
            <a:r>
              <a:rPr lang="en-US" sz="2400" dirty="0">
                <a:solidFill>
                  <a:srgbClr val="00B050"/>
                </a:solidFill>
              </a:rPr>
              <a:t>, L. Stein, P. </a:t>
            </a:r>
            <a:r>
              <a:rPr lang="en-US" sz="2400" dirty="0" err="1">
                <a:solidFill>
                  <a:srgbClr val="00B050"/>
                </a:solidFill>
              </a:rPr>
              <a:t>D’Eustachio</a:t>
            </a:r>
            <a:r>
              <a:rPr lang="en-US" sz="2400" dirty="0">
                <a:solidFill>
                  <a:srgbClr val="00B050"/>
                </a:solidFill>
              </a:rPr>
              <a:t>, The </a:t>
            </a:r>
            <a:r>
              <a:rPr lang="en-US" sz="2400" dirty="0" err="1">
                <a:solidFill>
                  <a:srgbClr val="00B050"/>
                </a:solidFill>
              </a:rPr>
              <a:t>Reactome</a:t>
            </a:r>
            <a:r>
              <a:rPr lang="en-US" sz="2400" dirty="0">
                <a:solidFill>
                  <a:srgbClr val="00B050"/>
                </a:solidFill>
              </a:rPr>
              <a:t> pathway knowledgebase. Nucleic Acids Res. 42 (D1), D472–D477 (2014). </a:t>
            </a:r>
            <a:r>
              <a:rPr lang="en-US" sz="2400" dirty="0" err="1">
                <a:solidFill>
                  <a:srgbClr val="00B050"/>
                </a:solidFill>
              </a:rPr>
              <a:t>doi</a:t>
            </a:r>
            <a:r>
              <a:rPr lang="en-US" sz="2400" dirty="0">
                <a:solidFill>
                  <a:srgbClr val="00B050"/>
                </a:solidFill>
              </a:rPr>
              <a:t>:$1</a:t>
            </a:r>
            <a:r>
              <a:rPr lang="en-US" sz="2400" dirty="0"/>
              <a:t>”,</a:t>
            </a:r>
            <a:r>
              <a:rPr lang="en-US" sz="2400" dirty="0">
                <a:solidFill>
                  <a:srgbClr val="00B050"/>
                </a:solidFill>
              </a:rPr>
              <a:t>$last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FF0000"/>
                </a:solidFill>
              </a:rPr>
              <a:t>$ancestors</a:t>
            </a:r>
            <a:r>
              <a:rPr lang="en-US" sz="2400" dirty="0">
                <a:solidFill>
                  <a:srgbClr val="0070C0"/>
                </a:solidFill>
              </a:rPr>
              <a:t>/</a:t>
            </a:r>
            <a:r>
              <a:rPr lang="en-US" sz="2400" dirty="0" err="1">
                <a:solidFill>
                  <a:srgbClr val="0070C0"/>
                </a:solidFill>
              </a:rPr>
              <a:t>doi</a:t>
            </a:r>
            <a:r>
              <a:rPr lang="en-US" sz="2400" dirty="0">
                <a:solidFill>
                  <a:srgbClr val="0070C0"/>
                </a:solidFill>
              </a:rPr>
              <a:t>/text()</a:t>
            </a:r>
            <a:r>
              <a:rPr lang="en-US" sz="2400" dirty="0"/>
              <a:t>))</a:t>
            </a:r>
          </a:p>
          <a:p>
            <a:r>
              <a:rPr lang="en-US" sz="2400" dirty="0"/>
              <a:t>Will generate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523" y="4001294"/>
            <a:ext cx="8810625" cy="2000250"/>
          </a:xfrm>
          <a:prstGeom prst="rect">
            <a:avLst/>
          </a:prstGeom>
        </p:spPr>
      </p:pic>
      <p:sp>
        <p:nvSpPr>
          <p:cNvPr id="6" name="Curved Right Arrow 5"/>
          <p:cNvSpPr/>
          <p:nvPr/>
        </p:nvSpPr>
        <p:spPr>
          <a:xfrm flipH="1">
            <a:off x="10797421" y="3263317"/>
            <a:ext cx="721453" cy="261736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676583024"/>
              </p:ext>
            </p:extLst>
          </p:nvPr>
        </p:nvGraphicFramePr>
        <p:xfrm>
          <a:off x="52532" y="6304781"/>
          <a:ext cx="12139468" cy="553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6250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Sources</a:t>
            </a:r>
          </a:p>
          <a:p>
            <a:pPr lvl="1"/>
            <a:r>
              <a:rPr lang="en-US" dirty="0"/>
              <a:t>$node –the cited node (as a single item list)</a:t>
            </a:r>
          </a:p>
          <a:p>
            <a:pPr lvl="1"/>
            <a:r>
              <a:rPr lang="en-US" dirty="0"/>
              <a:t>$root – the root node (as a single item list)</a:t>
            </a:r>
          </a:p>
          <a:p>
            <a:pPr lvl="1"/>
            <a:r>
              <a:rPr lang="en-US" dirty="0"/>
              <a:t>$ancestors – list of all ancestors</a:t>
            </a:r>
          </a:p>
          <a:p>
            <a:pPr lvl="1"/>
            <a:r>
              <a:rPr lang="en-US" dirty="0"/>
              <a:t>$descendants – list of all descendants</a:t>
            </a:r>
          </a:p>
          <a:p>
            <a:pPr lvl="1"/>
            <a:r>
              <a:rPr lang="en-US" dirty="0"/>
              <a:t>$siblings – list of all siblings</a:t>
            </a:r>
          </a:p>
          <a:p>
            <a:r>
              <a:rPr lang="en-US" dirty="0"/>
              <a:t>Map operations</a:t>
            </a:r>
          </a:p>
          <a:p>
            <a:pPr lvl="1"/>
            <a:r>
              <a:rPr lang="en-US" dirty="0"/>
              <a:t>Any valid XPath expression (or </a:t>
            </a:r>
            <a:r>
              <a:rPr lang="en-US" dirty="0" err="1"/>
              <a:t>JSONPath</a:t>
            </a:r>
            <a:r>
              <a:rPr lang="en-US" dirty="0"/>
              <a:t>?)</a:t>
            </a:r>
          </a:p>
          <a:p>
            <a:r>
              <a:rPr lang="en-US" dirty="0"/>
              <a:t>Reduce operations</a:t>
            </a:r>
          </a:p>
          <a:p>
            <a:pPr lvl="1"/>
            <a:r>
              <a:rPr lang="en-US" dirty="0"/>
              <a:t>$first(list) – return first item in list</a:t>
            </a:r>
          </a:p>
          <a:p>
            <a:pPr lvl="1"/>
            <a:r>
              <a:rPr lang="en-US" dirty="0"/>
              <a:t>$last(list) – return last item in list</a:t>
            </a:r>
          </a:p>
          <a:p>
            <a:pPr lvl="1"/>
            <a:r>
              <a:rPr lang="en-US" dirty="0"/>
              <a:t>$count(list) – number of items in list</a:t>
            </a:r>
          </a:p>
          <a:p>
            <a:pPr lvl="1"/>
            <a:r>
              <a:rPr lang="en-US" dirty="0"/>
              <a:t>$all(list) – all items in list</a:t>
            </a:r>
          </a:p>
          <a:p>
            <a:pPr lvl="1"/>
            <a:r>
              <a:rPr lang="en-US" dirty="0"/>
              <a:t>$</a:t>
            </a:r>
            <a:r>
              <a:rPr lang="en-US" dirty="0" err="1"/>
              <a:t>const</a:t>
            </a:r>
            <a:r>
              <a:rPr lang="en-US" dirty="0"/>
              <a:t>(</a:t>
            </a:r>
            <a:r>
              <a:rPr lang="en-US" dirty="0" err="1"/>
              <a:t>text,variables</a:t>
            </a:r>
            <a:r>
              <a:rPr lang="en-US" dirty="0"/>
              <a:t>) – patch variables into text</a:t>
            </a:r>
          </a:p>
          <a:p>
            <a:pPr lvl="1"/>
            <a:r>
              <a:rPr lang="en-US" dirty="0"/>
              <a:t>$external(</a:t>
            </a:r>
            <a:r>
              <a:rPr lang="en-US" dirty="0" err="1"/>
              <a:t>file,variables</a:t>
            </a:r>
            <a:r>
              <a:rPr lang="en-US" dirty="0"/>
              <a:t>) – patch variables into text from external file</a:t>
            </a:r>
          </a:p>
          <a:p>
            <a:r>
              <a:rPr lang="en-US" dirty="0"/>
              <a:t>Implicit union using commas</a:t>
            </a:r>
          </a:p>
          <a:p>
            <a:pPr lvl="1"/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030196620"/>
              </p:ext>
            </p:extLst>
          </p:nvPr>
        </p:nvGraphicFramePr>
        <p:xfrm>
          <a:off x="52532" y="6304781"/>
          <a:ext cx="12139468" cy="553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4026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to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Extend sources to support graph operations</a:t>
            </a:r>
          </a:p>
          <a:p>
            <a:pPr lvl="1"/>
            <a:r>
              <a:rPr lang="en-US" dirty="0"/>
              <a:t>$path-to(node-id, [required classes in path])</a:t>
            </a:r>
          </a:p>
          <a:p>
            <a:pPr lvl="2"/>
            <a:r>
              <a:rPr lang="en-US" dirty="0"/>
              <a:t>Shortest path to node (through optional node classes)</a:t>
            </a:r>
          </a:p>
          <a:p>
            <a:pPr lvl="1"/>
            <a:r>
              <a:rPr lang="en-US" dirty="0"/>
              <a:t>$path-from(node-id, [required classes in path])</a:t>
            </a:r>
          </a:p>
          <a:p>
            <a:pPr lvl="2"/>
            <a:r>
              <a:rPr lang="en-US" dirty="0"/>
              <a:t>Shortest path from node (through optional node classes)</a:t>
            </a:r>
          </a:p>
          <a:p>
            <a:pPr lvl="1"/>
            <a:r>
              <a:rPr lang="en-US" dirty="0"/>
              <a:t>$path-to-closest(node-class , [required classes in path]))</a:t>
            </a:r>
          </a:p>
          <a:p>
            <a:pPr lvl="2"/>
            <a:r>
              <a:rPr lang="en-US" dirty="0"/>
              <a:t>Generate path to closest node of type class (through optional node classes)</a:t>
            </a:r>
          </a:p>
          <a:p>
            <a:pPr lvl="1"/>
            <a:r>
              <a:rPr lang="en-US" dirty="0"/>
              <a:t>$path-from-closest(node-class , [required classes in path]))</a:t>
            </a:r>
          </a:p>
          <a:p>
            <a:pPr lvl="2"/>
            <a:r>
              <a:rPr lang="en-US" dirty="0"/>
              <a:t>Generate path to closest node of type class (through optional node classes)</a:t>
            </a:r>
          </a:p>
          <a:p>
            <a:pPr lvl="1"/>
            <a:r>
              <a:rPr lang="en-US" dirty="0"/>
              <a:t>$closest(node-class)</a:t>
            </a:r>
          </a:p>
          <a:p>
            <a:pPr lvl="2"/>
            <a:r>
              <a:rPr lang="en-US" dirty="0"/>
              <a:t>Closes node of specified class</a:t>
            </a:r>
          </a:p>
          <a:p>
            <a:pPr lvl="1"/>
            <a:r>
              <a:rPr lang="en-US" dirty="0"/>
              <a:t>$</a:t>
            </a:r>
            <a:r>
              <a:rPr lang="en-US" dirty="0" err="1"/>
              <a:t>sparql</a:t>
            </a:r>
            <a:r>
              <a:rPr lang="en-US" dirty="0"/>
              <a:t>(query)</a:t>
            </a:r>
          </a:p>
          <a:p>
            <a:pPr lvl="2"/>
            <a:r>
              <a:rPr lang="en-US" dirty="0"/>
              <a:t>Return subgraph, requires one of the above 4 operations or $all to convert to list</a:t>
            </a:r>
          </a:p>
          <a:p>
            <a:r>
              <a:rPr lang="en-US" dirty="0"/>
              <a:t>Use XSLT/RDF for formatting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008705504"/>
              </p:ext>
            </p:extLst>
          </p:nvPr>
        </p:nvGraphicFramePr>
        <p:xfrm>
          <a:off x="52532" y="6304781"/>
          <a:ext cx="12139468" cy="553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0552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language describing citations policy </a:t>
            </a:r>
          </a:p>
          <a:p>
            <a:pPr lvl="1"/>
            <a:r>
              <a:rPr lang="en-US" dirty="0"/>
              <a:t>Rules and policies should be specified in terms of the schema</a:t>
            </a:r>
          </a:p>
          <a:p>
            <a:pPr lvl="1"/>
            <a:r>
              <a:rPr lang="en-US" dirty="0"/>
              <a:t>Given a hierarchical dataset + extra metadata, generates the appropriate citation.</a:t>
            </a:r>
          </a:p>
          <a:p>
            <a:r>
              <a:rPr lang="en-US" dirty="0"/>
              <a:t>Allow a wide range of policies, examples:</a:t>
            </a:r>
          </a:p>
          <a:p>
            <a:pPr lvl="1"/>
            <a:r>
              <a:rPr lang="en-US" dirty="0"/>
              <a:t>Direct citation of the data</a:t>
            </a:r>
          </a:p>
          <a:p>
            <a:pPr lvl="1"/>
            <a:r>
              <a:rPr lang="en-US" dirty="0"/>
              <a:t>Citation for the root (this should always have a citation of some sort</a:t>
            </a:r>
          </a:p>
          <a:p>
            <a:pPr lvl="1"/>
            <a:r>
              <a:rPr lang="en-US" dirty="0"/>
              <a:t>Citation of portion of the path between the data and the root</a:t>
            </a:r>
          </a:p>
          <a:p>
            <a:pPr lvl="1"/>
            <a:r>
              <a:rPr lang="en-US" dirty="0"/>
              <a:t>Union of citations of some citable descendent nodes</a:t>
            </a:r>
          </a:p>
          <a:p>
            <a:pPr lvl="1"/>
            <a:r>
              <a:rPr lang="en-US" dirty="0"/>
              <a:t>Combination of above</a:t>
            </a: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439082175"/>
              </p:ext>
            </p:extLst>
          </p:nvPr>
        </p:nvGraphicFramePr>
        <p:xfrm>
          <a:off x="52532" y="6304781"/>
          <a:ext cx="12139468" cy="553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25591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datasets originate from RDBMS, can we convert, at runtime , based on bidirectional schema mapping, language rules into SQL queries?</a:t>
            </a:r>
          </a:p>
          <a:p>
            <a:pPr lvl="1"/>
            <a:r>
              <a:rPr lang="en-US" dirty="0"/>
              <a:t>I think so!</a:t>
            </a:r>
          </a:p>
          <a:p>
            <a:r>
              <a:rPr lang="en-US" dirty="0"/>
              <a:t>Finish implementation for RDF</a:t>
            </a:r>
          </a:p>
          <a:p>
            <a:r>
              <a:rPr lang="en-US" dirty="0"/>
              <a:t>Find more examples</a:t>
            </a:r>
          </a:p>
          <a:p>
            <a:r>
              <a:rPr lang="en-US" dirty="0"/>
              <a:t>Graphical “</a:t>
            </a:r>
            <a:r>
              <a:rPr lang="en-US" dirty="0" err="1"/>
              <a:t>drap</a:t>
            </a:r>
            <a:r>
              <a:rPr lang="en-US" dirty="0"/>
              <a:t> and drop” UI for building policies from schema</a:t>
            </a:r>
          </a:p>
          <a:p>
            <a:pPr lvl="1"/>
            <a:r>
              <a:rPr lang="en-US" dirty="0"/>
              <a:t>Important for usability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454190363"/>
              </p:ext>
            </p:extLst>
          </p:nvPr>
        </p:nvGraphicFramePr>
        <p:xfrm>
          <a:off x="52532" y="6304781"/>
          <a:ext cx="12139468" cy="553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8537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Structure</a:t>
            </a:r>
          </a:p>
          <a:p>
            <a:pPr lvl="1"/>
            <a:r>
              <a:rPr lang="en-US" dirty="0"/>
              <a:t>True hierarchical – stored in hierarchical form (XML, </a:t>
            </a:r>
            <a:r>
              <a:rPr lang="en-US" dirty="0" err="1"/>
              <a:t>json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Semi hierarchical – stored in RDMS, with hierarchical schema</a:t>
            </a:r>
          </a:p>
          <a:p>
            <a:pPr lvl="2"/>
            <a:r>
              <a:rPr lang="en-US" dirty="0"/>
              <a:t>Possible to generate XML automatically using schema </a:t>
            </a:r>
          </a:p>
          <a:p>
            <a:pPr lvl="1"/>
            <a:r>
              <a:rPr lang="en-US" dirty="0"/>
              <a:t>Mixed – stored in RDMS, with some schema hierarchy information</a:t>
            </a:r>
          </a:p>
          <a:p>
            <a:pPr lvl="2"/>
            <a:r>
              <a:rPr lang="en-US" dirty="0"/>
              <a:t>Requires manual mappings to generate XML</a:t>
            </a:r>
          </a:p>
          <a:p>
            <a:pPr lvl="1"/>
            <a:r>
              <a:rPr lang="en-US" dirty="0"/>
              <a:t>RBMS – tabular form only</a:t>
            </a:r>
          </a:p>
          <a:p>
            <a:r>
              <a:rPr lang="en-US" dirty="0"/>
              <a:t>Citation</a:t>
            </a:r>
          </a:p>
          <a:p>
            <a:pPr lvl="1"/>
            <a:r>
              <a:rPr lang="en-US" dirty="0"/>
              <a:t>Just cite the dataset</a:t>
            </a:r>
          </a:p>
          <a:p>
            <a:pPr lvl="1"/>
            <a:r>
              <a:rPr lang="en-US" dirty="0"/>
              <a:t>Cite using some manual procedure,</a:t>
            </a:r>
          </a:p>
          <a:p>
            <a:pPr lvl="2"/>
            <a:r>
              <a:rPr lang="en-US" dirty="0"/>
              <a:t>e.g. find closest paper from a list</a:t>
            </a:r>
          </a:p>
          <a:p>
            <a:pPr lvl="1"/>
            <a:r>
              <a:rPr lang="en-US" dirty="0"/>
              <a:t>Citations in dataset itself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308921750"/>
              </p:ext>
            </p:extLst>
          </p:nvPr>
        </p:nvGraphicFramePr>
        <p:xfrm>
          <a:off x="52532" y="6318429"/>
          <a:ext cx="12139468" cy="553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47175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Structure</a:t>
            </a:r>
          </a:p>
          <a:p>
            <a:pPr lvl="1"/>
            <a:r>
              <a:rPr lang="en-US" dirty="0"/>
              <a:t>True hierarchical – stored in hierarchical form (XML, </a:t>
            </a:r>
            <a:r>
              <a:rPr lang="en-US" dirty="0" err="1"/>
              <a:t>json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Semi hierarchical – stored in RDMS, with hierarchical schema</a:t>
            </a:r>
          </a:p>
          <a:p>
            <a:pPr lvl="2"/>
            <a:r>
              <a:rPr lang="en-US" dirty="0"/>
              <a:t>Possible to generate XML automatically using schema 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Mixed – stored in RDMS, with some schema hierarchy information</a:t>
            </a:r>
          </a:p>
          <a:p>
            <a:pPr lvl="2"/>
            <a:r>
              <a:rPr lang="en-US" dirty="0">
                <a:solidFill>
                  <a:srgbClr val="00B050"/>
                </a:solidFill>
              </a:rPr>
              <a:t>Requires manual mappings to generate XML</a:t>
            </a:r>
          </a:p>
          <a:p>
            <a:pPr lvl="1"/>
            <a:r>
              <a:rPr lang="en-US" dirty="0"/>
              <a:t>RBMS – tabular form only</a:t>
            </a:r>
          </a:p>
          <a:p>
            <a:r>
              <a:rPr lang="en-US" dirty="0"/>
              <a:t>Citation</a:t>
            </a:r>
          </a:p>
          <a:p>
            <a:pPr lvl="1"/>
            <a:r>
              <a:rPr lang="en-US" dirty="0"/>
              <a:t>Just cite the dataset</a:t>
            </a:r>
          </a:p>
          <a:p>
            <a:pPr lvl="1"/>
            <a:r>
              <a:rPr lang="en-US" dirty="0"/>
              <a:t>Cite using some manual procedure,</a:t>
            </a:r>
          </a:p>
          <a:p>
            <a:pPr lvl="2"/>
            <a:r>
              <a:rPr lang="en-US" dirty="0"/>
              <a:t>e.g. find closest paper from a list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Citations in dataset itself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898439871"/>
              </p:ext>
            </p:extLst>
          </p:nvPr>
        </p:nvGraphicFramePr>
        <p:xfrm>
          <a:off x="52532" y="6304781"/>
          <a:ext cx="12139468" cy="553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9717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#1 - </a:t>
            </a:r>
            <a:r>
              <a:rPr lang="en-US" i="1" dirty="0"/>
              <a:t>Guide to Pharmacology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“Guide to Pharmacology” (</a:t>
            </a:r>
            <a:r>
              <a:rPr lang="en-US" dirty="0">
                <a:hlinkClick r:id="rId2"/>
              </a:rPr>
              <a:t>www.guidetopharmacology.org</a:t>
            </a:r>
            <a:r>
              <a:rPr lang="en-US" dirty="0"/>
              <a:t>)</a:t>
            </a:r>
          </a:p>
          <a:p>
            <a:r>
              <a:rPr lang="en-US" dirty="0"/>
              <a:t>Data is not natively hierarchical, but is organized </a:t>
            </a:r>
            <a:r>
              <a:rPr lang="en-US" dirty="0" err="1"/>
              <a:t>hierarchicaly</a:t>
            </a:r>
            <a:r>
              <a:rPr lang="en-US" dirty="0"/>
              <a:t>.</a:t>
            </a:r>
          </a:p>
          <a:p>
            <a:r>
              <a:rPr lang="en-US" dirty="0"/>
              <a:t>Dataset stored in PostgreSQL, can be roughly converted to XML based on schema</a:t>
            </a:r>
          </a:p>
          <a:p>
            <a:pPr lvl="1"/>
            <a:r>
              <a:rPr lang="en-US" dirty="0"/>
              <a:t>Initial scripts by Peter </a:t>
            </a:r>
            <a:r>
              <a:rPr lang="en-US" dirty="0" err="1"/>
              <a:t>Buneman</a:t>
            </a:r>
            <a:endParaRPr lang="en-US" dirty="0"/>
          </a:p>
          <a:p>
            <a:pPr lvl="1"/>
            <a:r>
              <a:rPr lang="en-US" dirty="0"/>
              <a:t>Updated for current schema</a:t>
            </a:r>
          </a:p>
          <a:p>
            <a:pPr lvl="1"/>
            <a:r>
              <a:rPr lang="en-US" dirty="0"/>
              <a:t>~80MB XML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193558464"/>
              </p:ext>
            </p:extLst>
          </p:nvPr>
        </p:nvGraphicFramePr>
        <p:xfrm>
          <a:off x="52532" y="6320684"/>
          <a:ext cx="12139468" cy="553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75661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183" t="20991" r="12946" b="43681"/>
          <a:stretch/>
        </p:blipFill>
        <p:spPr>
          <a:xfrm>
            <a:off x="1290828" y="438844"/>
            <a:ext cx="9610344" cy="4963808"/>
          </a:xfrm>
          <a:prstGeom prst="rect">
            <a:avLst/>
          </a:prstGeom>
        </p:spPr>
      </p:pic>
      <p:sp>
        <p:nvSpPr>
          <p:cNvPr id="3" name="Flowchart: Off-page Connector 2"/>
          <p:cNvSpPr/>
          <p:nvPr/>
        </p:nvSpPr>
        <p:spPr>
          <a:xfrm rot="16200000">
            <a:off x="1493709" y="2783114"/>
            <a:ext cx="812800" cy="478972"/>
          </a:xfrm>
          <a:prstGeom prst="flowChartOffpageConnector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Off-page Connector 4"/>
          <p:cNvSpPr/>
          <p:nvPr/>
        </p:nvSpPr>
        <p:spPr>
          <a:xfrm rot="16200000">
            <a:off x="1493710" y="1113246"/>
            <a:ext cx="812800" cy="478972"/>
          </a:xfrm>
          <a:prstGeom prst="flowChartOffpageConnec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Off-page Connector 5"/>
          <p:cNvSpPr/>
          <p:nvPr/>
        </p:nvSpPr>
        <p:spPr>
          <a:xfrm rot="16200000">
            <a:off x="1493709" y="4349521"/>
            <a:ext cx="812800" cy="478972"/>
          </a:xfrm>
          <a:prstGeom prst="flowChartOffpageConnector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363008056"/>
              </p:ext>
            </p:extLst>
          </p:nvPr>
        </p:nvGraphicFramePr>
        <p:xfrm>
          <a:off x="52532" y="6304781"/>
          <a:ext cx="12139468" cy="553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29550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210" t="12810" r="12520" b="43690"/>
          <a:stretch/>
        </p:blipFill>
        <p:spPr>
          <a:xfrm>
            <a:off x="1333241" y="182562"/>
            <a:ext cx="9525519" cy="5945283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662102" y="4151087"/>
            <a:ext cx="9003623" cy="1806162"/>
          </a:xfrm>
          <a:prstGeom prst="roundRect">
            <a:avLst>
              <a:gd name="adj" fmla="val 250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52000356"/>
              </p:ext>
            </p:extLst>
          </p:nvPr>
        </p:nvGraphicFramePr>
        <p:xfrm>
          <a:off x="52532" y="6304781"/>
          <a:ext cx="12139468" cy="553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99271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&amp; Citing Rules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298996163"/>
              </p:ext>
            </p:extLst>
          </p:nvPr>
        </p:nvGraphicFramePr>
        <p:xfrm>
          <a:off x="696686" y="1774367"/>
          <a:ext cx="10657114" cy="4324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Curved Connector 4"/>
          <p:cNvCxnSpPr/>
          <p:nvPr/>
        </p:nvCxnSpPr>
        <p:spPr>
          <a:xfrm rot="16200000" flipV="1">
            <a:off x="4982574" y="3882206"/>
            <a:ext cx="1247140" cy="413655"/>
          </a:xfrm>
          <a:prstGeom prst="curvedConnector3">
            <a:avLst>
              <a:gd name="adj1" fmla="val 47672"/>
            </a:avLst>
          </a:prstGeom>
          <a:ln w="25400">
            <a:solidFill>
              <a:srgbClr val="FFC000"/>
            </a:solidFill>
            <a:headEnd type="none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Curved Connector 5"/>
          <p:cNvCxnSpPr/>
          <p:nvPr/>
        </p:nvCxnSpPr>
        <p:spPr>
          <a:xfrm rot="16200000" flipV="1">
            <a:off x="5357724" y="3565113"/>
            <a:ext cx="1813467" cy="1614171"/>
          </a:xfrm>
          <a:prstGeom prst="curvedConnector3">
            <a:avLst>
              <a:gd name="adj1" fmla="val 65607"/>
            </a:avLst>
          </a:prstGeom>
          <a:ln w="25400">
            <a:solidFill>
              <a:srgbClr val="FFC000"/>
            </a:solidFill>
            <a:headEnd type="none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Curved Connector 6"/>
          <p:cNvCxnSpPr/>
          <p:nvPr/>
        </p:nvCxnSpPr>
        <p:spPr>
          <a:xfrm rot="16200000" flipV="1">
            <a:off x="5339921" y="3654083"/>
            <a:ext cx="618262" cy="383357"/>
          </a:xfrm>
          <a:prstGeom prst="curvedConnector3">
            <a:avLst>
              <a:gd name="adj1" fmla="val 25966"/>
            </a:avLst>
          </a:prstGeom>
          <a:ln w="25400">
            <a:solidFill>
              <a:srgbClr val="FFC000"/>
            </a:solidFill>
            <a:headEnd type="none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Curved Connector 7"/>
          <p:cNvCxnSpPr/>
          <p:nvPr/>
        </p:nvCxnSpPr>
        <p:spPr>
          <a:xfrm rot="10800000">
            <a:off x="5399316" y="2039798"/>
            <a:ext cx="3786505" cy="2672806"/>
          </a:xfrm>
          <a:prstGeom prst="curvedConnector3">
            <a:avLst>
              <a:gd name="adj1" fmla="val 8985"/>
            </a:avLst>
          </a:prstGeom>
          <a:ln w="25400">
            <a:solidFill>
              <a:srgbClr val="FFC000"/>
            </a:solidFill>
            <a:headEnd type="none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9954981" y="2083959"/>
            <a:ext cx="1574855" cy="50951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Explicit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954980" y="2807584"/>
            <a:ext cx="1574855" cy="486249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Implicit</a:t>
            </a:r>
          </a:p>
        </p:txBody>
      </p:sp>
      <p:cxnSp>
        <p:nvCxnSpPr>
          <p:cNvPr id="11" name="Curved Connector 10"/>
          <p:cNvCxnSpPr/>
          <p:nvPr/>
        </p:nvCxnSpPr>
        <p:spPr>
          <a:xfrm flipH="1" flipV="1">
            <a:off x="7386997" y="3536630"/>
            <a:ext cx="45085" cy="356235"/>
          </a:xfrm>
          <a:prstGeom prst="curvedConnector3">
            <a:avLst/>
          </a:prstGeom>
          <a:ln w="25400">
            <a:solidFill>
              <a:srgbClr val="FFC000"/>
            </a:solidFill>
            <a:headEnd type="none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125553174"/>
              </p:ext>
            </p:extLst>
          </p:nvPr>
        </p:nvGraphicFramePr>
        <p:xfrm>
          <a:off x="52532" y="6304781"/>
          <a:ext cx="12139468" cy="553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904861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1432</Words>
  <Application>Microsoft Office PowerPoint</Application>
  <PresentationFormat>Widescreen</PresentationFormat>
  <Paragraphs>338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Ubuntu Mono</vt:lpstr>
      <vt:lpstr>Office Theme</vt:lpstr>
      <vt:lpstr>Citing Hierarchical Data A Map-Reduce Approach</vt:lpstr>
      <vt:lpstr>Motivation</vt:lpstr>
      <vt:lpstr>Requirements</vt:lpstr>
      <vt:lpstr>Dataset types</vt:lpstr>
      <vt:lpstr>Dataset types</vt:lpstr>
      <vt:lpstr>Dataset #1 - Guide to Pharmacology</vt:lpstr>
      <vt:lpstr>PowerPoint Presentation</vt:lpstr>
      <vt:lpstr>PowerPoint Presentation</vt:lpstr>
      <vt:lpstr>Structure &amp; Citing Rules</vt:lpstr>
      <vt:lpstr>Citation Data</vt:lpstr>
      <vt:lpstr>PowerPoint Presentation</vt:lpstr>
      <vt:lpstr>PowerPoint Presentation</vt:lpstr>
      <vt:lpstr>Dataset #2 – Reactome Pathway 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Citing</vt:lpstr>
      <vt:lpstr>Hierarchical Citing as Map-Reduce</vt:lpstr>
      <vt:lpstr>Example #1 (Guide to Pharmacology)</vt:lpstr>
      <vt:lpstr>Example #2 (Guide to Pharmacology)</vt:lpstr>
      <vt:lpstr>Example #3 (Guide to Pharmacology)</vt:lpstr>
      <vt:lpstr>Example #4 (Guide to Pharmacology)</vt:lpstr>
      <vt:lpstr>More Examples</vt:lpstr>
      <vt:lpstr>Example #5 (Reactome)</vt:lpstr>
      <vt:lpstr>Formal Definition</vt:lpstr>
      <vt:lpstr>Extension to graphs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Ariel Eizenberg</dc:creator>
  <cp:lastModifiedBy>Ariel Eizenberg</cp:lastModifiedBy>
  <cp:revision>399</cp:revision>
  <dcterms:created xsi:type="dcterms:W3CDTF">2016-04-27T01:08:31Z</dcterms:created>
  <dcterms:modified xsi:type="dcterms:W3CDTF">2016-04-27T17:54:21Z</dcterms:modified>
</cp:coreProperties>
</file>